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85" r:id="rId5"/>
  </p:sldMasterIdLst>
  <p:notesMasterIdLst>
    <p:notesMasterId r:id="rId35"/>
  </p:notesMasterIdLst>
  <p:sldIdLst>
    <p:sldId id="399" r:id="rId6"/>
    <p:sldId id="496" r:id="rId7"/>
    <p:sldId id="483" r:id="rId8"/>
    <p:sldId id="495" r:id="rId9"/>
    <p:sldId id="497" r:id="rId10"/>
    <p:sldId id="484" r:id="rId11"/>
    <p:sldId id="485" r:id="rId12"/>
    <p:sldId id="486" r:id="rId13"/>
    <p:sldId id="487" r:id="rId14"/>
    <p:sldId id="488" r:id="rId15"/>
    <p:sldId id="490" r:id="rId16"/>
    <p:sldId id="491" r:id="rId17"/>
    <p:sldId id="494" r:id="rId18"/>
    <p:sldId id="512" r:id="rId19"/>
    <p:sldId id="489" r:id="rId20"/>
    <p:sldId id="493" r:id="rId21"/>
    <p:sldId id="462" r:id="rId22"/>
    <p:sldId id="498" r:id="rId23"/>
    <p:sldId id="503" r:id="rId24"/>
    <p:sldId id="505" r:id="rId25"/>
    <p:sldId id="502" r:id="rId26"/>
    <p:sldId id="499" r:id="rId27"/>
    <p:sldId id="500" r:id="rId28"/>
    <p:sldId id="506" r:id="rId29"/>
    <p:sldId id="507" r:id="rId30"/>
    <p:sldId id="508" r:id="rId31"/>
    <p:sldId id="509" r:id="rId32"/>
    <p:sldId id="510" r:id="rId33"/>
    <p:sldId id="501" r:id="rId34"/>
  </p:sldIdLst>
  <p:sldSz cx="9144000" cy="5143500" type="screen16x9"/>
  <p:notesSz cx="6858000" cy="1362075"/>
  <p:defaultTextStyle>
    <a:defPPr>
      <a:defRPr lang="en-US"/>
    </a:defPPr>
    <a:lvl1pPr marL="0" algn="l" defTabSz="914321" rtl="0" eaLnBrk="1" latinLnBrk="0" hangingPunct="1">
      <a:defRPr sz="1800" kern="1200">
        <a:solidFill>
          <a:schemeClr val="tx1"/>
        </a:solidFill>
        <a:latin typeface="+mn-lt"/>
        <a:ea typeface="+mn-ea"/>
        <a:cs typeface="+mn-cs"/>
      </a:defRPr>
    </a:lvl1pPr>
    <a:lvl2pPr marL="457161"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2" algn="l" defTabSz="914321" rtl="0" eaLnBrk="1" latinLnBrk="0" hangingPunct="1">
      <a:defRPr sz="1800" kern="1200">
        <a:solidFill>
          <a:schemeClr val="tx1"/>
        </a:solidFill>
        <a:latin typeface="+mn-lt"/>
        <a:ea typeface="+mn-ea"/>
        <a:cs typeface="+mn-cs"/>
      </a:defRPr>
    </a:lvl4pPr>
    <a:lvl5pPr marL="1828642" algn="l" defTabSz="914321" rtl="0" eaLnBrk="1" latinLnBrk="0" hangingPunct="1">
      <a:defRPr sz="1800" kern="1200">
        <a:solidFill>
          <a:schemeClr val="tx1"/>
        </a:solidFill>
        <a:latin typeface="+mn-lt"/>
        <a:ea typeface="+mn-ea"/>
        <a:cs typeface="+mn-cs"/>
      </a:defRPr>
    </a:lvl5pPr>
    <a:lvl6pPr marL="2285802" algn="l" defTabSz="914321" rtl="0" eaLnBrk="1" latinLnBrk="0" hangingPunct="1">
      <a:defRPr sz="1800" kern="1200">
        <a:solidFill>
          <a:schemeClr val="tx1"/>
        </a:solidFill>
        <a:latin typeface="+mn-lt"/>
        <a:ea typeface="+mn-ea"/>
        <a:cs typeface="+mn-cs"/>
      </a:defRPr>
    </a:lvl6pPr>
    <a:lvl7pPr marL="2742963" algn="l" defTabSz="914321" rtl="0" eaLnBrk="1" latinLnBrk="0" hangingPunct="1">
      <a:defRPr sz="1800" kern="1200">
        <a:solidFill>
          <a:schemeClr val="tx1"/>
        </a:solidFill>
        <a:latin typeface="+mn-lt"/>
        <a:ea typeface="+mn-ea"/>
        <a:cs typeface="+mn-cs"/>
      </a:defRPr>
    </a:lvl7pPr>
    <a:lvl8pPr marL="3200123" algn="l" defTabSz="914321" rtl="0" eaLnBrk="1" latinLnBrk="0" hangingPunct="1">
      <a:defRPr sz="1800" kern="1200">
        <a:solidFill>
          <a:schemeClr val="tx1"/>
        </a:solidFill>
        <a:latin typeface="+mn-lt"/>
        <a:ea typeface="+mn-ea"/>
        <a:cs typeface="+mn-cs"/>
      </a:defRPr>
    </a:lvl8pPr>
    <a:lvl9pPr marL="3657284" algn="l" defTabSz="91432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vin Barton" initials="GB" lastIdx="2" clrIdx="0">
    <p:extLst>
      <p:ext uri="{19B8F6BF-5375-455C-9EA6-DF929625EA0E}">
        <p15:presenceInfo xmlns:p15="http://schemas.microsoft.com/office/powerpoint/2012/main" userId="S::GavinBarton@rentalcars.com::9ced0352-a31f-472d-8eb4-b13f8ac53a0f" providerId="AD"/>
      </p:ext>
    </p:extLst>
  </p:cmAuthor>
  <p:cmAuthor id="2" name="Maja Borota-Nedic" initials="MB" lastIdx="3" clrIdx="1">
    <p:extLst>
      <p:ext uri="{19B8F6BF-5375-455C-9EA6-DF929625EA0E}">
        <p15:presenceInfo xmlns:p15="http://schemas.microsoft.com/office/powerpoint/2012/main" userId="S::MajaNedic@rentalcars.com::7daf1965-654b-42ac-ae1c-2c91edf1e5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0A0"/>
    <a:srgbClr val="000000"/>
    <a:srgbClr val="D5A6BE"/>
    <a:srgbClr val="EA9999"/>
    <a:srgbClr val="A4C2F5"/>
    <a:srgbClr val="F6D967"/>
    <a:srgbClr val="F2B26B"/>
    <a:srgbClr val="93C47C"/>
    <a:srgbClr val="6D9EEB"/>
    <a:srgbClr val="2248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3F0A7-60D4-4680-B1B0-2DCCB537A858}" v="700" dt="2020-02-18T14:00:02.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56545" autoAdjust="0"/>
  </p:normalViewPr>
  <p:slideViewPr>
    <p:cSldViewPr snapToGrid="0">
      <p:cViewPr varScale="1">
        <p:scale>
          <a:sx n="84" d="100"/>
          <a:sy n="84" d="100"/>
        </p:scale>
        <p:origin x="64"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z Farrell" userId="0da3e023-cdb1-4d8c-959f-d6192e8016c3" providerId="ADAL" clId="{3BE58EB9-5075-41C0-8212-5E546FA82A40}"/>
    <pc:docChg chg="undo custSel mod addSld delSld modSld delMainMaster">
      <pc:chgData name="Caz Farrell" userId="0da3e023-cdb1-4d8c-959f-d6192e8016c3" providerId="ADAL" clId="{3BE58EB9-5075-41C0-8212-5E546FA82A40}" dt="2020-02-17T22:12:26.440" v="3356"/>
      <pc:docMkLst>
        <pc:docMk/>
      </pc:docMkLst>
      <pc:sldChg chg="del">
        <pc:chgData name="Caz Farrell" userId="0da3e023-cdb1-4d8c-959f-d6192e8016c3" providerId="ADAL" clId="{3BE58EB9-5075-41C0-8212-5E546FA82A40}" dt="2020-02-17T09:58:35.013" v="118" actId="47"/>
        <pc:sldMkLst>
          <pc:docMk/>
          <pc:sldMk cId="1411508373" sldId="258"/>
        </pc:sldMkLst>
      </pc:sldChg>
      <pc:sldChg chg="del">
        <pc:chgData name="Caz Farrell" userId="0da3e023-cdb1-4d8c-959f-d6192e8016c3" providerId="ADAL" clId="{3BE58EB9-5075-41C0-8212-5E546FA82A40}" dt="2020-02-17T09:58:35.013" v="118" actId="47"/>
        <pc:sldMkLst>
          <pc:docMk/>
          <pc:sldMk cId="3857637016" sldId="259"/>
        </pc:sldMkLst>
      </pc:sldChg>
      <pc:sldChg chg="del">
        <pc:chgData name="Caz Farrell" userId="0da3e023-cdb1-4d8c-959f-d6192e8016c3" providerId="ADAL" clId="{3BE58EB9-5075-41C0-8212-5E546FA82A40}" dt="2020-02-17T09:58:35.013" v="118" actId="47"/>
        <pc:sldMkLst>
          <pc:docMk/>
          <pc:sldMk cId="3704189024" sldId="260"/>
        </pc:sldMkLst>
      </pc:sldChg>
      <pc:sldChg chg="del">
        <pc:chgData name="Caz Farrell" userId="0da3e023-cdb1-4d8c-959f-d6192e8016c3" providerId="ADAL" clId="{3BE58EB9-5075-41C0-8212-5E546FA82A40}" dt="2020-02-17T09:58:35.013" v="118" actId="47"/>
        <pc:sldMkLst>
          <pc:docMk/>
          <pc:sldMk cId="1856046194" sldId="261"/>
        </pc:sldMkLst>
      </pc:sldChg>
      <pc:sldChg chg="del">
        <pc:chgData name="Caz Farrell" userId="0da3e023-cdb1-4d8c-959f-d6192e8016c3" providerId="ADAL" clId="{3BE58EB9-5075-41C0-8212-5E546FA82A40}" dt="2020-02-17T09:58:35.013" v="118" actId="47"/>
        <pc:sldMkLst>
          <pc:docMk/>
          <pc:sldMk cId="3692550831" sldId="262"/>
        </pc:sldMkLst>
      </pc:sldChg>
      <pc:sldChg chg="del">
        <pc:chgData name="Caz Farrell" userId="0da3e023-cdb1-4d8c-959f-d6192e8016c3" providerId="ADAL" clId="{3BE58EB9-5075-41C0-8212-5E546FA82A40}" dt="2020-02-17T09:58:35.013" v="118" actId="47"/>
        <pc:sldMkLst>
          <pc:docMk/>
          <pc:sldMk cId="3414199771" sldId="263"/>
        </pc:sldMkLst>
      </pc:sldChg>
      <pc:sldChg chg="del">
        <pc:chgData name="Caz Farrell" userId="0da3e023-cdb1-4d8c-959f-d6192e8016c3" providerId="ADAL" clId="{3BE58EB9-5075-41C0-8212-5E546FA82A40}" dt="2020-02-17T09:58:35.013" v="118" actId="47"/>
        <pc:sldMkLst>
          <pc:docMk/>
          <pc:sldMk cId="3982652606" sldId="264"/>
        </pc:sldMkLst>
      </pc:sldChg>
      <pc:sldChg chg="del">
        <pc:chgData name="Caz Farrell" userId="0da3e023-cdb1-4d8c-959f-d6192e8016c3" providerId="ADAL" clId="{3BE58EB9-5075-41C0-8212-5E546FA82A40}" dt="2020-02-17T09:58:35.013" v="118" actId="47"/>
        <pc:sldMkLst>
          <pc:docMk/>
          <pc:sldMk cId="1071148660" sldId="265"/>
        </pc:sldMkLst>
      </pc:sldChg>
      <pc:sldChg chg="del">
        <pc:chgData name="Caz Farrell" userId="0da3e023-cdb1-4d8c-959f-d6192e8016c3" providerId="ADAL" clId="{3BE58EB9-5075-41C0-8212-5E546FA82A40}" dt="2020-02-17T09:58:35.013" v="118" actId="47"/>
        <pc:sldMkLst>
          <pc:docMk/>
          <pc:sldMk cId="1005921817" sldId="266"/>
        </pc:sldMkLst>
      </pc:sldChg>
      <pc:sldChg chg="del">
        <pc:chgData name="Caz Farrell" userId="0da3e023-cdb1-4d8c-959f-d6192e8016c3" providerId="ADAL" clId="{3BE58EB9-5075-41C0-8212-5E546FA82A40}" dt="2020-02-17T09:58:35.013" v="118" actId="47"/>
        <pc:sldMkLst>
          <pc:docMk/>
          <pc:sldMk cId="1576965798" sldId="267"/>
        </pc:sldMkLst>
      </pc:sldChg>
      <pc:sldChg chg="del">
        <pc:chgData name="Caz Farrell" userId="0da3e023-cdb1-4d8c-959f-d6192e8016c3" providerId="ADAL" clId="{3BE58EB9-5075-41C0-8212-5E546FA82A40}" dt="2020-02-17T09:58:35.013" v="118" actId="47"/>
        <pc:sldMkLst>
          <pc:docMk/>
          <pc:sldMk cId="3916560786" sldId="268"/>
        </pc:sldMkLst>
      </pc:sldChg>
      <pc:sldChg chg="del">
        <pc:chgData name="Caz Farrell" userId="0da3e023-cdb1-4d8c-959f-d6192e8016c3" providerId="ADAL" clId="{3BE58EB9-5075-41C0-8212-5E546FA82A40}" dt="2020-02-17T09:58:35.013" v="118" actId="47"/>
        <pc:sldMkLst>
          <pc:docMk/>
          <pc:sldMk cId="4125304241" sldId="269"/>
        </pc:sldMkLst>
      </pc:sldChg>
      <pc:sldChg chg="del">
        <pc:chgData name="Caz Farrell" userId="0da3e023-cdb1-4d8c-959f-d6192e8016c3" providerId="ADAL" clId="{3BE58EB9-5075-41C0-8212-5E546FA82A40}" dt="2020-02-17T09:58:35.013" v="118" actId="47"/>
        <pc:sldMkLst>
          <pc:docMk/>
          <pc:sldMk cId="0" sldId="281"/>
        </pc:sldMkLst>
      </pc:sldChg>
      <pc:sldChg chg="modSp">
        <pc:chgData name="Caz Farrell" userId="0da3e023-cdb1-4d8c-959f-d6192e8016c3" providerId="ADAL" clId="{3BE58EB9-5075-41C0-8212-5E546FA82A40}" dt="2020-02-17T09:48:30.282" v="62" actId="20577"/>
        <pc:sldMkLst>
          <pc:docMk/>
          <pc:sldMk cId="4044383966" sldId="399"/>
        </pc:sldMkLst>
        <pc:spChg chg="mod">
          <ac:chgData name="Caz Farrell" userId="0da3e023-cdb1-4d8c-959f-d6192e8016c3" providerId="ADAL" clId="{3BE58EB9-5075-41C0-8212-5E546FA82A40}" dt="2020-02-17T09:48:30.282" v="62" actId="20577"/>
          <ac:spMkLst>
            <pc:docMk/>
            <pc:sldMk cId="4044383966" sldId="399"/>
            <ac:spMk id="2" creationId="{28F1C8E3-C1DA-4C04-BB82-D6CAD0891685}"/>
          </ac:spMkLst>
        </pc:spChg>
      </pc:sldChg>
      <pc:sldChg chg="del">
        <pc:chgData name="Caz Farrell" userId="0da3e023-cdb1-4d8c-959f-d6192e8016c3" providerId="ADAL" clId="{3BE58EB9-5075-41C0-8212-5E546FA82A40}" dt="2020-02-17T09:58:35.013" v="118" actId="47"/>
        <pc:sldMkLst>
          <pc:docMk/>
          <pc:sldMk cId="376038353" sldId="401"/>
        </pc:sldMkLst>
      </pc:sldChg>
      <pc:sldChg chg="del">
        <pc:chgData name="Caz Farrell" userId="0da3e023-cdb1-4d8c-959f-d6192e8016c3" providerId="ADAL" clId="{3BE58EB9-5075-41C0-8212-5E546FA82A40}" dt="2020-02-17T09:58:35.013" v="118" actId="47"/>
        <pc:sldMkLst>
          <pc:docMk/>
          <pc:sldMk cId="581357375" sldId="402"/>
        </pc:sldMkLst>
      </pc:sldChg>
      <pc:sldChg chg="del">
        <pc:chgData name="Caz Farrell" userId="0da3e023-cdb1-4d8c-959f-d6192e8016c3" providerId="ADAL" clId="{3BE58EB9-5075-41C0-8212-5E546FA82A40}" dt="2020-02-17T09:58:35.013" v="118" actId="47"/>
        <pc:sldMkLst>
          <pc:docMk/>
          <pc:sldMk cId="3199908577" sldId="438"/>
        </pc:sldMkLst>
      </pc:sldChg>
      <pc:sldChg chg="del">
        <pc:chgData name="Caz Farrell" userId="0da3e023-cdb1-4d8c-959f-d6192e8016c3" providerId="ADAL" clId="{3BE58EB9-5075-41C0-8212-5E546FA82A40}" dt="2020-02-17T09:49:19.977" v="69" actId="47"/>
        <pc:sldMkLst>
          <pc:docMk/>
          <pc:sldMk cId="1393906478" sldId="443"/>
        </pc:sldMkLst>
      </pc:sldChg>
      <pc:sldChg chg="del">
        <pc:chgData name="Caz Farrell" userId="0da3e023-cdb1-4d8c-959f-d6192e8016c3" providerId="ADAL" clId="{3BE58EB9-5075-41C0-8212-5E546FA82A40}" dt="2020-02-17T09:58:35.013" v="118" actId="47"/>
        <pc:sldMkLst>
          <pc:docMk/>
          <pc:sldMk cId="3883836894" sldId="444"/>
        </pc:sldMkLst>
      </pc:sldChg>
      <pc:sldChg chg="del">
        <pc:chgData name="Caz Farrell" userId="0da3e023-cdb1-4d8c-959f-d6192e8016c3" providerId="ADAL" clId="{3BE58EB9-5075-41C0-8212-5E546FA82A40}" dt="2020-02-17T09:58:35.013" v="118" actId="47"/>
        <pc:sldMkLst>
          <pc:docMk/>
          <pc:sldMk cId="3652448130" sldId="445"/>
        </pc:sldMkLst>
      </pc:sldChg>
      <pc:sldChg chg="del">
        <pc:chgData name="Caz Farrell" userId="0da3e023-cdb1-4d8c-959f-d6192e8016c3" providerId="ADAL" clId="{3BE58EB9-5075-41C0-8212-5E546FA82A40}" dt="2020-02-17T09:58:35.013" v="118" actId="47"/>
        <pc:sldMkLst>
          <pc:docMk/>
          <pc:sldMk cId="2394345677" sldId="447"/>
        </pc:sldMkLst>
      </pc:sldChg>
      <pc:sldChg chg="del">
        <pc:chgData name="Caz Farrell" userId="0da3e023-cdb1-4d8c-959f-d6192e8016c3" providerId="ADAL" clId="{3BE58EB9-5075-41C0-8212-5E546FA82A40}" dt="2020-02-17T09:58:35.013" v="118" actId="47"/>
        <pc:sldMkLst>
          <pc:docMk/>
          <pc:sldMk cId="3111282084" sldId="450"/>
        </pc:sldMkLst>
      </pc:sldChg>
      <pc:sldChg chg="del">
        <pc:chgData name="Caz Farrell" userId="0da3e023-cdb1-4d8c-959f-d6192e8016c3" providerId="ADAL" clId="{3BE58EB9-5075-41C0-8212-5E546FA82A40}" dt="2020-02-17T09:58:35.013" v="118" actId="47"/>
        <pc:sldMkLst>
          <pc:docMk/>
          <pc:sldMk cId="4217156199" sldId="451"/>
        </pc:sldMkLst>
      </pc:sldChg>
      <pc:sldChg chg="del">
        <pc:chgData name="Caz Farrell" userId="0da3e023-cdb1-4d8c-959f-d6192e8016c3" providerId="ADAL" clId="{3BE58EB9-5075-41C0-8212-5E546FA82A40}" dt="2020-02-17T09:58:35.013" v="118" actId="47"/>
        <pc:sldMkLst>
          <pc:docMk/>
          <pc:sldMk cId="2424114285" sldId="452"/>
        </pc:sldMkLst>
      </pc:sldChg>
      <pc:sldChg chg="del">
        <pc:chgData name="Caz Farrell" userId="0da3e023-cdb1-4d8c-959f-d6192e8016c3" providerId="ADAL" clId="{3BE58EB9-5075-41C0-8212-5E546FA82A40}" dt="2020-02-17T09:58:35.013" v="118" actId="47"/>
        <pc:sldMkLst>
          <pc:docMk/>
          <pc:sldMk cId="1962716562" sldId="453"/>
        </pc:sldMkLst>
      </pc:sldChg>
      <pc:sldChg chg="del">
        <pc:chgData name="Caz Farrell" userId="0da3e023-cdb1-4d8c-959f-d6192e8016c3" providerId="ADAL" clId="{3BE58EB9-5075-41C0-8212-5E546FA82A40}" dt="2020-02-17T09:58:35.013" v="118" actId="47"/>
        <pc:sldMkLst>
          <pc:docMk/>
          <pc:sldMk cId="431410577" sldId="454"/>
        </pc:sldMkLst>
      </pc:sldChg>
      <pc:sldChg chg="del">
        <pc:chgData name="Caz Farrell" userId="0da3e023-cdb1-4d8c-959f-d6192e8016c3" providerId="ADAL" clId="{3BE58EB9-5075-41C0-8212-5E546FA82A40}" dt="2020-02-17T09:58:35.013" v="118" actId="47"/>
        <pc:sldMkLst>
          <pc:docMk/>
          <pc:sldMk cId="2393590032" sldId="455"/>
        </pc:sldMkLst>
      </pc:sldChg>
      <pc:sldChg chg="del">
        <pc:chgData name="Caz Farrell" userId="0da3e023-cdb1-4d8c-959f-d6192e8016c3" providerId="ADAL" clId="{3BE58EB9-5075-41C0-8212-5E546FA82A40}" dt="2020-02-17T09:58:35.013" v="118" actId="47"/>
        <pc:sldMkLst>
          <pc:docMk/>
          <pc:sldMk cId="3872744676" sldId="457"/>
        </pc:sldMkLst>
      </pc:sldChg>
      <pc:sldChg chg="del">
        <pc:chgData name="Caz Farrell" userId="0da3e023-cdb1-4d8c-959f-d6192e8016c3" providerId="ADAL" clId="{3BE58EB9-5075-41C0-8212-5E546FA82A40}" dt="2020-02-17T09:58:35.013" v="118" actId="47"/>
        <pc:sldMkLst>
          <pc:docMk/>
          <pc:sldMk cId="679183054" sldId="458"/>
        </pc:sldMkLst>
      </pc:sldChg>
      <pc:sldChg chg="delSp modSp del">
        <pc:chgData name="Caz Farrell" userId="0da3e023-cdb1-4d8c-959f-d6192e8016c3" providerId="ADAL" clId="{3BE58EB9-5075-41C0-8212-5E546FA82A40}" dt="2020-02-17T10:41:41.342" v="313" actId="47"/>
        <pc:sldMkLst>
          <pc:docMk/>
          <pc:sldMk cId="2090404172" sldId="460"/>
        </pc:sldMkLst>
        <pc:spChg chg="del mod">
          <ac:chgData name="Caz Farrell" userId="0da3e023-cdb1-4d8c-959f-d6192e8016c3" providerId="ADAL" clId="{3BE58EB9-5075-41C0-8212-5E546FA82A40}" dt="2020-02-17T09:49:00.019" v="65"/>
          <ac:spMkLst>
            <pc:docMk/>
            <pc:sldMk cId="2090404172" sldId="460"/>
            <ac:spMk id="4" creationId="{B6897147-3834-4A85-B581-4550E1873405}"/>
          </ac:spMkLst>
        </pc:spChg>
      </pc:sldChg>
      <pc:sldChg chg="del">
        <pc:chgData name="Caz Farrell" userId="0da3e023-cdb1-4d8c-959f-d6192e8016c3" providerId="ADAL" clId="{3BE58EB9-5075-41C0-8212-5E546FA82A40}" dt="2020-02-17T09:58:35.013" v="118" actId="47"/>
        <pc:sldMkLst>
          <pc:docMk/>
          <pc:sldMk cId="3462279819" sldId="461"/>
        </pc:sldMkLst>
      </pc:sldChg>
      <pc:sldChg chg="modSp">
        <pc:chgData name="Caz Farrell" userId="0da3e023-cdb1-4d8c-959f-d6192e8016c3" providerId="ADAL" clId="{3BE58EB9-5075-41C0-8212-5E546FA82A40}" dt="2020-02-17T10:44:31.285" v="414" actId="20577"/>
        <pc:sldMkLst>
          <pc:docMk/>
          <pc:sldMk cId="187770890" sldId="462"/>
        </pc:sldMkLst>
        <pc:spChg chg="mod">
          <ac:chgData name="Caz Farrell" userId="0da3e023-cdb1-4d8c-959f-d6192e8016c3" providerId="ADAL" clId="{3BE58EB9-5075-41C0-8212-5E546FA82A40}" dt="2020-02-17T10:44:31.285" v="414" actId="20577"/>
          <ac:spMkLst>
            <pc:docMk/>
            <pc:sldMk cId="187770890" sldId="462"/>
            <ac:spMk id="4" creationId="{74969785-0160-499B-B45E-A1D746C8C8FE}"/>
          </ac:spMkLst>
        </pc:spChg>
      </pc:sldChg>
      <pc:sldChg chg="del">
        <pc:chgData name="Caz Farrell" userId="0da3e023-cdb1-4d8c-959f-d6192e8016c3" providerId="ADAL" clId="{3BE58EB9-5075-41C0-8212-5E546FA82A40}" dt="2020-02-17T09:58:35.013" v="118" actId="47"/>
        <pc:sldMkLst>
          <pc:docMk/>
          <pc:sldMk cId="4132613602" sldId="463"/>
        </pc:sldMkLst>
      </pc:sldChg>
      <pc:sldChg chg="del">
        <pc:chgData name="Caz Farrell" userId="0da3e023-cdb1-4d8c-959f-d6192e8016c3" providerId="ADAL" clId="{3BE58EB9-5075-41C0-8212-5E546FA82A40}" dt="2020-02-17T09:58:35.013" v="118" actId="47"/>
        <pc:sldMkLst>
          <pc:docMk/>
          <pc:sldMk cId="1584092363" sldId="464"/>
        </pc:sldMkLst>
      </pc:sldChg>
      <pc:sldChg chg="del">
        <pc:chgData name="Caz Farrell" userId="0da3e023-cdb1-4d8c-959f-d6192e8016c3" providerId="ADAL" clId="{3BE58EB9-5075-41C0-8212-5E546FA82A40}" dt="2020-02-17T09:58:35.013" v="118" actId="47"/>
        <pc:sldMkLst>
          <pc:docMk/>
          <pc:sldMk cId="4292668443" sldId="465"/>
        </pc:sldMkLst>
      </pc:sldChg>
      <pc:sldChg chg="del">
        <pc:chgData name="Caz Farrell" userId="0da3e023-cdb1-4d8c-959f-d6192e8016c3" providerId="ADAL" clId="{3BE58EB9-5075-41C0-8212-5E546FA82A40}" dt="2020-02-17T09:58:35.013" v="118" actId="47"/>
        <pc:sldMkLst>
          <pc:docMk/>
          <pc:sldMk cId="2257644854" sldId="466"/>
        </pc:sldMkLst>
      </pc:sldChg>
      <pc:sldChg chg="del">
        <pc:chgData name="Caz Farrell" userId="0da3e023-cdb1-4d8c-959f-d6192e8016c3" providerId="ADAL" clId="{3BE58EB9-5075-41C0-8212-5E546FA82A40}" dt="2020-02-17T09:58:35.013" v="118" actId="47"/>
        <pc:sldMkLst>
          <pc:docMk/>
          <pc:sldMk cId="500642726" sldId="467"/>
        </pc:sldMkLst>
      </pc:sldChg>
      <pc:sldChg chg="del">
        <pc:chgData name="Caz Farrell" userId="0da3e023-cdb1-4d8c-959f-d6192e8016c3" providerId="ADAL" clId="{3BE58EB9-5075-41C0-8212-5E546FA82A40}" dt="2020-02-17T09:58:35.013" v="118" actId="47"/>
        <pc:sldMkLst>
          <pc:docMk/>
          <pc:sldMk cId="4077491889" sldId="469"/>
        </pc:sldMkLst>
      </pc:sldChg>
      <pc:sldChg chg="del">
        <pc:chgData name="Caz Farrell" userId="0da3e023-cdb1-4d8c-959f-d6192e8016c3" providerId="ADAL" clId="{3BE58EB9-5075-41C0-8212-5E546FA82A40}" dt="2020-02-17T09:58:35.013" v="118" actId="47"/>
        <pc:sldMkLst>
          <pc:docMk/>
          <pc:sldMk cId="2354743091" sldId="470"/>
        </pc:sldMkLst>
      </pc:sldChg>
      <pc:sldChg chg="del">
        <pc:chgData name="Caz Farrell" userId="0da3e023-cdb1-4d8c-959f-d6192e8016c3" providerId="ADAL" clId="{3BE58EB9-5075-41C0-8212-5E546FA82A40}" dt="2020-02-17T09:58:35.013" v="118" actId="47"/>
        <pc:sldMkLst>
          <pc:docMk/>
          <pc:sldMk cId="2627699893" sldId="471"/>
        </pc:sldMkLst>
      </pc:sldChg>
      <pc:sldChg chg="del">
        <pc:chgData name="Caz Farrell" userId="0da3e023-cdb1-4d8c-959f-d6192e8016c3" providerId="ADAL" clId="{3BE58EB9-5075-41C0-8212-5E546FA82A40}" dt="2020-02-17T09:58:35.013" v="118" actId="47"/>
        <pc:sldMkLst>
          <pc:docMk/>
          <pc:sldMk cId="391900018" sldId="472"/>
        </pc:sldMkLst>
      </pc:sldChg>
      <pc:sldChg chg="del">
        <pc:chgData name="Caz Farrell" userId="0da3e023-cdb1-4d8c-959f-d6192e8016c3" providerId="ADAL" clId="{3BE58EB9-5075-41C0-8212-5E546FA82A40}" dt="2020-02-17T09:58:35.013" v="118" actId="47"/>
        <pc:sldMkLst>
          <pc:docMk/>
          <pc:sldMk cId="2274589255" sldId="473"/>
        </pc:sldMkLst>
      </pc:sldChg>
      <pc:sldChg chg="del">
        <pc:chgData name="Caz Farrell" userId="0da3e023-cdb1-4d8c-959f-d6192e8016c3" providerId="ADAL" clId="{3BE58EB9-5075-41C0-8212-5E546FA82A40}" dt="2020-02-17T09:58:35.013" v="118" actId="47"/>
        <pc:sldMkLst>
          <pc:docMk/>
          <pc:sldMk cId="2852648700" sldId="474"/>
        </pc:sldMkLst>
      </pc:sldChg>
      <pc:sldChg chg="del">
        <pc:chgData name="Caz Farrell" userId="0da3e023-cdb1-4d8c-959f-d6192e8016c3" providerId="ADAL" clId="{3BE58EB9-5075-41C0-8212-5E546FA82A40}" dt="2020-02-17T09:58:35.013" v="118" actId="47"/>
        <pc:sldMkLst>
          <pc:docMk/>
          <pc:sldMk cId="700420137" sldId="475"/>
        </pc:sldMkLst>
      </pc:sldChg>
      <pc:sldChg chg="del">
        <pc:chgData name="Caz Farrell" userId="0da3e023-cdb1-4d8c-959f-d6192e8016c3" providerId="ADAL" clId="{3BE58EB9-5075-41C0-8212-5E546FA82A40}" dt="2020-02-17T09:58:35.013" v="118" actId="47"/>
        <pc:sldMkLst>
          <pc:docMk/>
          <pc:sldMk cId="3046848859" sldId="476"/>
        </pc:sldMkLst>
      </pc:sldChg>
      <pc:sldChg chg="del">
        <pc:chgData name="Caz Farrell" userId="0da3e023-cdb1-4d8c-959f-d6192e8016c3" providerId="ADAL" clId="{3BE58EB9-5075-41C0-8212-5E546FA82A40}" dt="2020-02-17T09:58:35.013" v="118" actId="47"/>
        <pc:sldMkLst>
          <pc:docMk/>
          <pc:sldMk cId="4077834624" sldId="477"/>
        </pc:sldMkLst>
      </pc:sldChg>
      <pc:sldChg chg="del">
        <pc:chgData name="Caz Farrell" userId="0da3e023-cdb1-4d8c-959f-d6192e8016c3" providerId="ADAL" clId="{3BE58EB9-5075-41C0-8212-5E546FA82A40}" dt="2020-02-17T09:58:35.013" v="118" actId="47"/>
        <pc:sldMkLst>
          <pc:docMk/>
          <pc:sldMk cId="1123588961" sldId="479"/>
        </pc:sldMkLst>
      </pc:sldChg>
      <pc:sldChg chg="del">
        <pc:chgData name="Caz Farrell" userId="0da3e023-cdb1-4d8c-959f-d6192e8016c3" providerId="ADAL" clId="{3BE58EB9-5075-41C0-8212-5E546FA82A40}" dt="2020-02-17T09:58:35.013" v="118" actId="47"/>
        <pc:sldMkLst>
          <pc:docMk/>
          <pc:sldMk cId="1317751034" sldId="480"/>
        </pc:sldMkLst>
      </pc:sldChg>
      <pc:sldChg chg="del">
        <pc:chgData name="Caz Farrell" userId="0da3e023-cdb1-4d8c-959f-d6192e8016c3" providerId="ADAL" clId="{3BE58EB9-5075-41C0-8212-5E546FA82A40}" dt="2020-02-17T09:58:35.013" v="118" actId="47"/>
        <pc:sldMkLst>
          <pc:docMk/>
          <pc:sldMk cId="3548648942" sldId="481"/>
        </pc:sldMkLst>
      </pc:sldChg>
      <pc:sldChg chg="del">
        <pc:chgData name="Caz Farrell" userId="0da3e023-cdb1-4d8c-959f-d6192e8016c3" providerId="ADAL" clId="{3BE58EB9-5075-41C0-8212-5E546FA82A40}" dt="2020-02-17T09:58:35.013" v="118" actId="47"/>
        <pc:sldMkLst>
          <pc:docMk/>
          <pc:sldMk cId="465426070" sldId="482"/>
        </pc:sldMkLst>
      </pc:sldChg>
      <pc:sldChg chg="addSp modSp add">
        <pc:chgData name="Caz Farrell" userId="0da3e023-cdb1-4d8c-959f-d6192e8016c3" providerId="ADAL" clId="{3BE58EB9-5075-41C0-8212-5E546FA82A40}" dt="2020-02-17T09:49:11.565" v="68" actId="1076"/>
        <pc:sldMkLst>
          <pc:docMk/>
          <pc:sldMk cId="724532444" sldId="483"/>
        </pc:sldMkLst>
        <pc:picChg chg="add mod">
          <ac:chgData name="Caz Farrell" userId="0da3e023-cdb1-4d8c-959f-d6192e8016c3" providerId="ADAL" clId="{3BE58EB9-5075-41C0-8212-5E546FA82A40}" dt="2020-02-17T09:49:11.565" v="68" actId="1076"/>
          <ac:picMkLst>
            <pc:docMk/>
            <pc:sldMk cId="724532444" sldId="483"/>
            <ac:picMk id="4" creationId="{ACA9D7CA-2635-49F9-98F8-73179179823A}"/>
          </ac:picMkLst>
        </pc:picChg>
      </pc:sldChg>
      <pc:sldChg chg="addSp delSp modSp add mod setBg modClrScheme chgLayout">
        <pc:chgData name="Caz Farrell" userId="0da3e023-cdb1-4d8c-959f-d6192e8016c3" providerId="ADAL" clId="{3BE58EB9-5075-41C0-8212-5E546FA82A40}" dt="2020-02-17T09:50:24.771" v="73" actId="26606"/>
        <pc:sldMkLst>
          <pc:docMk/>
          <pc:sldMk cId="386369385" sldId="484"/>
        </pc:sldMkLst>
        <pc:spChg chg="del">
          <ac:chgData name="Caz Farrell" userId="0da3e023-cdb1-4d8c-959f-d6192e8016c3" providerId="ADAL" clId="{3BE58EB9-5075-41C0-8212-5E546FA82A40}" dt="2020-02-17T09:50:24.771" v="73" actId="26606"/>
          <ac:spMkLst>
            <pc:docMk/>
            <pc:sldMk cId="386369385" sldId="484"/>
            <ac:spMk id="2" creationId="{FD33DDCE-067A-4AF1-82E7-399E146C9C03}"/>
          </ac:spMkLst>
        </pc:spChg>
        <pc:spChg chg="del">
          <ac:chgData name="Caz Farrell" userId="0da3e023-cdb1-4d8c-959f-d6192e8016c3" providerId="ADAL" clId="{3BE58EB9-5075-41C0-8212-5E546FA82A40}" dt="2020-02-17T09:50:24.771" v="73" actId="26606"/>
          <ac:spMkLst>
            <pc:docMk/>
            <pc:sldMk cId="386369385" sldId="484"/>
            <ac:spMk id="3" creationId="{74705A85-AFA6-4490-BBEF-F8B17D70740D}"/>
          </ac:spMkLst>
        </pc:spChg>
        <pc:picChg chg="add mod">
          <ac:chgData name="Caz Farrell" userId="0da3e023-cdb1-4d8c-959f-d6192e8016c3" providerId="ADAL" clId="{3BE58EB9-5075-41C0-8212-5E546FA82A40}" dt="2020-02-17T09:50:24.771" v="73" actId="26606"/>
          <ac:picMkLst>
            <pc:docMk/>
            <pc:sldMk cId="386369385" sldId="484"/>
            <ac:picMk id="4" creationId="{D40FB8B8-2DB4-494F-A4BD-1A566F8049A3}"/>
          </ac:picMkLst>
        </pc:picChg>
      </pc:sldChg>
      <pc:sldChg chg="addSp delSp modSp add mod setBg">
        <pc:chgData name="Caz Farrell" userId="0da3e023-cdb1-4d8c-959f-d6192e8016c3" providerId="ADAL" clId="{3BE58EB9-5075-41C0-8212-5E546FA82A40}" dt="2020-02-17T09:51:03.906" v="77" actId="26606"/>
        <pc:sldMkLst>
          <pc:docMk/>
          <pc:sldMk cId="3629486142" sldId="485"/>
        </pc:sldMkLst>
        <pc:spChg chg="del mod">
          <ac:chgData name="Caz Farrell" userId="0da3e023-cdb1-4d8c-959f-d6192e8016c3" providerId="ADAL" clId="{3BE58EB9-5075-41C0-8212-5E546FA82A40}" dt="2020-02-17T09:51:03.906" v="77" actId="26606"/>
          <ac:spMkLst>
            <pc:docMk/>
            <pc:sldMk cId="3629486142" sldId="485"/>
            <ac:spMk id="2" creationId="{90E45D44-D8FB-4990-B2C9-560DE2658C0A}"/>
          </ac:spMkLst>
        </pc:spChg>
        <pc:spChg chg="del">
          <ac:chgData name="Caz Farrell" userId="0da3e023-cdb1-4d8c-959f-d6192e8016c3" providerId="ADAL" clId="{3BE58EB9-5075-41C0-8212-5E546FA82A40}" dt="2020-02-17T09:51:03.906" v="77" actId="26606"/>
          <ac:spMkLst>
            <pc:docMk/>
            <pc:sldMk cId="3629486142" sldId="485"/>
            <ac:spMk id="3" creationId="{A1CB858C-0FF0-4B19-89E2-083EFF5125EB}"/>
          </ac:spMkLst>
        </pc:spChg>
        <pc:spChg chg="del">
          <ac:chgData name="Caz Farrell" userId="0da3e023-cdb1-4d8c-959f-d6192e8016c3" providerId="ADAL" clId="{3BE58EB9-5075-41C0-8212-5E546FA82A40}" dt="2020-02-17T09:51:03.906" v="77" actId="26606"/>
          <ac:spMkLst>
            <pc:docMk/>
            <pc:sldMk cId="3629486142" sldId="485"/>
            <ac:spMk id="4" creationId="{95618C49-51ED-40AD-80F8-A2131973EF99}"/>
          </ac:spMkLst>
        </pc:spChg>
        <pc:spChg chg="del">
          <ac:chgData name="Caz Farrell" userId="0da3e023-cdb1-4d8c-959f-d6192e8016c3" providerId="ADAL" clId="{3BE58EB9-5075-41C0-8212-5E546FA82A40}" dt="2020-02-17T09:51:03.906" v="77" actId="26606"/>
          <ac:spMkLst>
            <pc:docMk/>
            <pc:sldMk cId="3629486142" sldId="485"/>
            <ac:spMk id="5" creationId="{D1DBAF4F-4708-4940-B4E2-EE1388247909}"/>
          </ac:spMkLst>
        </pc:spChg>
        <pc:spChg chg="del">
          <ac:chgData name="Caz Farrell" userId="0da3e023-cdb1-4d8c-959f-d6192e8016c3" providerId="ADAL" clId="{3BE58EB9-5075-41C0-8212-5E546FA82A40}" dt="2020-02-17T09:51:03.906" v="77" actId="26606"/>
          <ac:spMkLst>
            <pc:docMk/>
            <pc:sldMk cId="3629486142" sldId="485"/>
            <ac:spMk id="6" creationId="{440A3E01-1270-4C6D-A586-0CD5931482E6}"/>
          </ac:spMkLst>
        </pc:spChg>
        <pc:spChg chg="del">
          <ac:chgData name="Caz Farrell" userId="0da3e023-cdb1-4d8c-959f-d6192e8016c3" providerId="ADAL" clId="{3BE58EB9-5075-41C0-8212-5E546FA82A40}" dt="2020-02-17T09:51:03.906" v="77" actId="26606"/>
          <ac:spMkLst>
            <pc:docMk/>
            <pc:sldMk cId="3629486142" sldId="485"/>
            <ac:spMk id="7" creationId="{2A0160BA-DBF7-4F35-981A-374FE93A6394}"/>
          </ac:spMkLst>
        </pc:spChg>
        <pc:spChg chg="del">
          <ac:chgData name="Caz Farrell" userId="0da3e023-cdb1-4d8c-959f-d6192e8016c3" providerId="ADAL" clId="{3BE58EB9-5075-41C0-8212-5E546FA82A40}" dt="2020-02-17T09:51:03.906" v="77" actId="26606"/>
          <ac:spMkLst>
            <pc:docMk/>
            <pc:sldMk cId="3629486142" sldId="485"/>
            <ac:spMk id="8" creationId="{8274EB8E-8F30-4ACC-96C9-34A7810CBC93}"/>
          </ac:spMkLst>
        </pc:spChg>
        <pc:spChg chg="del">
          <ac:chgData name="Caz Farrell" userId="0da3e023-cdb1-4d8c-959f-d6192e8016c3" providerId="ADAL" clId="{3BE58EB9-5075-41C0-8212-5E546FA82A40}" dt="2020-02-17T09:51:03.906" v="77" actId="26606"/>
          <ac:spMkLst>
            <pc:docMk/>
            <pc:sldMk cId="3629486142" sldId="485"/>
            <ac:spMk id="9" creationId="{E1448C94-323F-4FAB-B17E-F05FD5B17C0C}"/>
          </ac:spMkLst>
        </pc:spChg>
        <pc:spChg chg="del">
          <ac:chgData name="Caz Farrell" userId="0da3e023-cdb1-4d8c-959f-d6192e8016c3" providerId="ADAL" clId="{3BE58EB9-5075-41C0-8212-5E546FA82A40}" dt="2020-02-17T09:51:03.906" v="77" actId="26606"/>
          <ac:spMkLst>
            <pc:docMk/>
            <pc:sldMk cId="3629486142" sldId="485"/>
            <ac:spMk id="10" creationId="{C4F04562-E909-415E-8CF5-2BB16F24BA70}"/>
          </ac:spMkLst>
        </pc:spChg>
        <pc:spChg chg="del">
          <ac:chgData name="Caz Farrell" userId="0da3e023-cdb1-4d8c-959f-d6192e8016c3" providerId="ADAL" clId="{3BE58EB9-5075-41C0-8212-5E546FA82A40}" dt="2020-02-17T09:51:03.906" v="77" actId="26606"/>
          <ac:spMkLst>
            <pc:docMk/>
            <pc:sldMk cId="3629486142" sldId="485"/>
            <ac:spMk id="11" creationId="{A1D66231-8FA4-4F0B-B1F8-0F834F78B3D6}"/>
          </ac:spMkLst>
        </pc:spChg>
        <pc:spChg chg="del">
          <ac:chgData name="Caz Farrell" userId="0da3e023-cdb1-4d8c-959f-d6192e8016c3" providerId="ADAL" clId="{3BE58EB9-5075-41C0-8212-5E546FA82A40}" dt="2020-02-17T09:51:03.906" v="77" actId="26606"/>
          <ac:spMkLst>
            <pc:docMk/>
            <pc:sldMk cId="3629486142" sldId="485"/>
            <ac:spMk id="12" creationId="{F41DD504-B9CF-4FFF-9839-0C3772F4FB05}"/>
          </ac:spMkLst>
        </pc:spChg>
        <pc:picChg chg="add mod">
          <ac:chgData name="Caz Farrell" userId="0da3e023-cdb1-4d8c-959f-d6192e8016c3" providerId="ADAL" clId="{3BE58EB9-5075-41C0-8212-5E546FA82A40}" dt="2020-02-17T09:51:03.906" v="77" actId="26606"/>
          <ac:picMkLst>
            <pc:docMk/>
            <pc:sldMk cId="3629486142" sldId="485"/>
            <ac:picMk id="13" creationId="{ECB1AF73-B549-41F7-B583-DDAFA6E9D963}"/>
          </ac:picMkLst>
        </pc:picChg>
      </pc:sldChg>
      <pc:sldChg chg="addSp delSp modSp add mod setBg">
        <pc:chgData name="Caz Farrell" userId="0da3e023-cdb1-4d8c-959f-d6192e8016c3" providerId="ADAL" clId="{3BE58EB9-5075-41C0-8212-5E546FA82A40}" dt="2020-02-17T09:51:28.149" v="88" actId="27614"/>
        <pc:sldMkLst>
          <pc:docMk/>
          <pc:sldMk cId="3309723230" sldId="486"/>
        </pc:sldMkLst>
        <pc:spChg chg="add del mod">
          <ac:chgData name="Caz Farrell" userId="0da3e023-cdb1-4d8c-959f-d6192e8016c3" providerId="ADAL" clId="{3BE58EB9-5075-41C0-8212-5E546FA82A40}" dt="2020-02-17T09:51:24.498" v="85" actId="26606"/>
          <ac:spMkLst>
            <pc:docMk/>
            <pc:sldMk cId="3309723230" sldId="486"/>
            <ac:spMk id="2" creationId="{B4B5EF3B-3F61-4771-9F23-E28AAAC21455}"/>
          </ac:spMkLst>
        </pc:spChg>
        <pc:spChg chg="add del">
          <ac:chgData name="Caz Farrell" userId="0da3e023-cdb1-4d8c-959f-d6192e8016c3" providerId="ADAL" clId="{3BE58EB9-5075-41C0-8212-5E546FA82A40}" dt="2020-02-17T09:51:24.498" v="85" actId="26606"/>
          <ac:spMkLst>
            <pc:docMk/>
            <pc:sldMk cId="3309723230" sldId="486"/>
            <ac:spMk id="3" creationId="{C0CE1134-B759-463B-AC64-B12848BCA9B6}"/>
          </ac:spMkLst>
        </pc:spChg>
        <pc:spChg chg="add del">
          <ac:chgData name="Caz Farrell" userId="0da3e023-cdb1-4d8c-959f-d6192e8016c3" providerId="ADAL" clId="{3BE58EB9-5075-41C0-8212-5E546FA82A40}" dt="2020-02-17T09:51:24.498" v="85" actId="26606"/>
          <ac:spMkLst>
            <pc:docMk/>
            <pc:sldMk cId="3309723230" sldId="486"/>
            <ac:spMk id="4" creationId="{09D2BDEE-9F86-4F46-BF60-25D516264F40}"/>
          </ac:spMkLst>
        </pc:spChg>
        <pc:spChg chg="add del">
          <ac:chgData name="Caz Farrell" userId="0da3e023-cdb1-4d8c-959f-d6192e8016c3" providerId="ADAL" clId="{3BE58EB9-5075-41C0-8212-5E546FA82A40}" dt="2020-02-17T09:51:24.498" v="85" actId="26606"/>
          <ac:spMkLst>
            <pc:docMk/>
            <pc:sldMk cId="3309723230" sldId="486"/>
            <ac:spMk id="5" creationId="{62F85A62-F5C3-4EAA-BEB3-5D9D9510B604}"/>
          </ac:spMkLst>
        </pc:spChg>
        <pc:spChg chg="add del">
          <ac:chgData name="Caz Farrell" userId="0da3e023-cdb1-4d8c-959f-d6192e8016c3" providerId="ADAL" clId="{3BE58EB9-5075-41C0-8212-5E546FA82A40}" dt="2020-02-17T09:51:24.498" v="85" actId="26606"/>
          <ac:spMkLst>
            <pc:docMk/>
            <pc:sldMk cId="3309723230" sldId="486"/>
            <ac:spMk id="6" creationId="{B25FFD78-7292-48D1-AE8E-CF9EBB7398AF}"/>
          </ac:spMkLst>
        </pc:spChg>
        <pc:spChg chg="add del">
          <ac:chgData name="Caz Farrell" userId="0da3e023-cdb1-4d8c-959f-d6192e8016c3" providerId="ADAL" clId="{3BE58EB9-5075-41C0-8212-5E546FA82A40}" dt="2020-02-17T09:51:24.498" v="85" actId="26606"/>
          <ac:spMkLst>
            <pc:docMk/>
            <pc:sldMk cId="3309723230" sldId="486"/>
            <ac:spMk id="7" creationId="{7E21C720-8EEB-44E8-A7E8-B6B32340B74D}"/>
          </ac:spMkLst>
        </pc:spChg>
        <pc:spChg chg="add del">
          <ac:chgData name="Caz Farrell" userId="0da3e023-cdb1-4d8c-959f-d6192e8016c3" providerId="ADAL" clId="{3BE58EB9-5075-41C0-8212-5E546FA82A40}" dt="2020-02-17T09:51:24.498" v="85" actId="26606"/>
          <ac:spMkLst>
            <pc:docMk/>
            <pc:sldMk cId="3309723230" sldId="486"/>
            <ac:spMk id="8" creationId="{36F1AABE-15AF-4EEF-9EF2-7427B0579D91}"/>
          </ac:spMkLst>
        </pc:spChg>
        <pc:spChg chg="add del">
          <ac:chgData name="Caz Farrell" userId="0da3e023-cdb1-4d8c-959f-d6192e8016c3" providerId="ADAL" clId="{3BE58EB9-5075-41C0-8212-5E546FA82A40}" dt="2020-02-17T09:51:24.498" v="85" actId="26606"/>
          <ac:spMkLst>
            <pc:docMk/>
            <pc:sldMk cId="3309723230" sldId="486"/>
            <ac:spMk id="9" creationId="{957E8CDC-ACF8-4D7B-9F45-DB18FA99F13F}"/>
          </ac:spMkLst>
        </pc:spChg>
        <pc:spChg chg="add del">
          <ac:chgData name="Caz Farrell" userId="0da3e023-cdb1-4d8c-959f-d6192e8016c3" providerId="ADAL" clId="{3BE58EB9-5075-41C0-8212-5E546FA82A40}" dt="2020-02-17T09:51:24.498" v="85" actId="26606"/>
          <ac:spMkLst>
            <pc:docMk/>
            <pc:sldMk cId="3309723230" sldId="486"/>
            <ac:spMk id="10" creationId="{389AF27E-77D9-4134-BD6B-9D831E26A16C}"/>
          </ac:spMkLst>
        </pc:spChg>
        <pc:spChg chg="add del">
          <ac:chgData name="Caz Farrell" userId="0da3e023-cdb1-4d8c-959f-d6192e8016c3" providerId="ADAL" clId="{3BE58EB9-5075-41C0-8212-5E546FA82A40}" dt="2020-02-17T09:51:24.498" v="85" actId="26606"/>
          <ac:spMkLst>
            <pc:docMk/>
            <pc:sldMk cId="3309723230" sldId="486"/>
            <ac:spMk id="11" creationId="{E075D8CF-50A2-479D-A4C5-B89628E9E38A}"/>
          </ac:spMkLst>
        </pc:spChg>
        <pc:spChg chg="add del">
          <ac:chgData name="Caz Farrell" userId="0da3e023-cdb1-4d8c-959f-d6192e8016c3" providerId="ADAL" clId="{3BE58EB9-5075-41C0-8212-5E546FA82A40}" dt="2020-02-17T09:51:24.498" v="85" actId="26606"/>
          <ac:spMkLst>
            <pc:docMk/>
            <pc:sldMk cId="3309723230" sldId="486"/>
            <ac:spMk id="12" creationId="{BAFE0D2E-EB42-40BF-B333-D2033244B5D6}"/>
          </ac:spMkLst>
        </pc:spChg>
        <pc:picChg chg="add mod">
          <ac:chgData name="Caz Farrell" userId="0da3e023-cdb1-4d8c-959f-d6192e8016c3" providerId="ADAL" clId="{3BE58EB9-5075-41C0-8212-5E546FA82A40}" dt="2020-02-17T09:51:28.149" v="88" actId="27614"/>
          <ac:picMkLst>
            <pc:docMk/>
            <pc:sldMk cId="3309723230" sldId="486"/>
            <ac:picMk id="13" creationId="{96B1C390-CEC8-421F-96E8-9AEEE43FE713}"/>
          </ac:picMkLst>
        </pc:picChg>
      </pc:sldChg>
      <pc:sldChg chg="addSp delSp modSp add mod setBg">
        <pc:chgData name="Caz Farrell" userId="0da3e023-cdb1-4d8c-959f-d6192e8016c3" providerId="ADAL" clId="{3BE58EB9-5075-41C0-8212-5E546FA82A40}" dt="2020-02-17T09:53:00.070" v="95" actId="27614"/>
        <pc:sldMkLst>
          <pc:docMk/>
          <pc:sldMk cId="1648574953" sldId="487"/>
        </pc:sldMkLst>
        <pc:spChg chg="add del mod">
          <ac:chgData name="Caz Farrell" userId="0da3e023-cdb1-4d8c-959f-d6192e8016c3" providerId="ADAL" clId="{3BE58EB9-5075-41C0-8212-5E546FA82A40}" dt="2020-02-17T09:51:45.061" v="92" actId="26606"/>
          <ac:spMkLst>
            <pc:docMk/>
            <pc:sldMk cId="1648574953" sldId="487"/>
            <ac:spMk id="2" creationId="{DD843D47-8CCA-4095-BAD7-F0E0A5812B89}"/>
          </ac:spMkLst>
        </pc:spChg>
        <pc:spChg chg="add del">
          <ac:chgData name="Caz Farrell" userId="0da3e023-cdb1-4d8c-959f-d6192e8016c3" providerId="ADAL" clId="{3BE58EB9-5075-41C0-8212-5E546FA82A40}" dt="2020-02-17T09:51:45.061" v="92" actId="26606"/>
          <ac:spMkLst>
            <pc:docMk/>
            <pc:sldMk cId="1648574953" sldId="487"/>
            <ac:spMk id="3" creationId="{9DB91F2E-0CD7-4936-9E23-87309A5E8E25}"/>
          </ac:spMkLst>
        </pc:spChg>
        <pc:spChg chg="add del">
          <ac:chgData name="Caz Farrell" userId="0da3e023-cdb1-4d8c-959f-d6192e8016c3" providerId="ADAL" clId="{3BE58EB9-5075-41C0-8212-5E546FA82A40}" dt="2020-02-17T09:51:45.061" v="92" actId="26606"/>
          <ac:spMkLst>
            <pc:docMk/>
            <pc:sldMk cId="1648574953" sldId="487"/>
            <ac:spMk id="4" creationId="{C7E69F12-E4F0-4FEA-B1C7-8221D7F7C989}"/>
          </ac:spMkLst>
        </pc:spChg>
        <pc:spChg chg="add del">
          <ac:chgData name="Caz Farrell" userId="0da3e023-cdb1-4d8c-959f-d6192e8016c3" providerId="ADAL" clId="{3BE58EB9-5075-41C0-8212-5E546FA82A40}" dt="2020-02-17T09:51:45.061" v="92" actId="26606"/>
          <ac:spMkLst>
            <pc:docMk/>
            <pc:sldMk cId="1648574953" sldId="487"/>
            <ac:spMk id="5" creationId="{E6F72A8E-2C5B-42E2-861D-D60702512E0C}"/>
          </ac:spMkLst>
        </pc:spChg>
        <pc:spChg chg="add del">
          <ac:chgData name="Caz Farrell" userId="0da3e023-cdb1-4d8c-959f-d6192e8016c3" providerId="ADAL" clId="{3BE58EB9-5075-41C0-8212-5E546FA82A40}" dt="2020-02-17T09:51:45.061" v="92" actId="26606"/>
          <ac:spMkLst>
            <pc:docMk/>
            <pc:sldMk cId="1648574953" sldId="487"/>
            <ac:spMk id="6" creationId="{488EAED1-E83F-42A2-BD71-5AB6E1AA2962}"/>
          </ac:spMkLst>
        </pc:spChg>
        <pc:spChg chg="add del">
          <ac:chgData name="Caz Farrell" userId="0da3e023-cdb1-4d8c-959f-d6192e8016c3" providerId="ADAL" clId="{3BE58EB9-5075-41C0-8212-5E546FA82A40}" dt="2020-02-17T09:51:45.061" v="92" actId="26606"/>
          <ac:spMkLst>
            <pc:docMk/>
            <pc:sldMk cId="1648574953" sldId="487"/>
            <ac:spMk id="7" creationId="{2FD21921-24F0-44B4-99A2-C35DD5A6262D}"/>
          </ac:spMkLst>
        </pc:spChg>
        <pc:spChg chg="add del">
          <ac:chgData name="Caz Farrell" userId="0da3e023-cdb1-4d8c-959f-d6192e8016c3" providerId="ADAL" clId="{3BE58EB9-5075-41C0-8212-5E546FA82A40}" dt="2020-02-17T09:51:45.061" v="92" actId="26606"/>
          <ac:spMkLst>
            <pc:docMk/>
            <pc:sldMk cId="1648574953" sldId="487"/>
            <ac:spMk id="8" creationId="{B0B2EFB9-FE9A-4292-AC8F-CFF8065F79BF}"/>
          </ac:spMkLst>
        </pc:spChg>
        <pc:spChg chg="add del">
          <ac:chgData name="Caz Farrell" userId="0da3e023-cdb1-4d8c-959f-d6192e8016c3" providerId="ADAL" clId="{3BE58EB9-5075-41C0-8212-5E546FA82A40}" dt="2020-02-17T09:51:45.061" v="92" actId="26606"/>
          <ac:spMkLst>
            <pc:docMk/>
            <pc:sldMk cId="1648574953" sldId="487"/>
            <ac:spMk id="9" creationId="{08D560AD-F3E1-474B-AAAB-AE551ACDF1E0}"/>
          </ac:spMkLst>
        </pc:spChg>
        <pc:spChg chg="add del">
          <ac:chgData name="Caz Farrell" userId="0da3e023-cdb1-4d8c-959f-d6192e8016c3" providerId="ADAL" clId="{3BE58EB9-5075-41C0-8212-5E546FA82A40}" dt="2020-02-17T09:51:45.061" v="92" actId="26606"/>
          <ac:spMkLst>
            <pc:docMk/>
            <pc:sldMk cId="1648574953" sldId="487"/>
            <ac:spMk id="10" creationId="{EACA0394-B849-416B-9B5F-73B44079F8AD}"/>
          </ac:spMkLst>
        </pc:spChg>
        <pc:spChg chg="add del">
          <ac:chgData name="Caz Farrell" userId="0da3e023-cdb1-4d8c-959f-d6192e8016c3" providerId="ADAL" clId="{3BE58EB9-5075-41C0-8212-5E546FA82A40}" dt="2020-02-17T09:51:45.061" v="92" actId="26606"/>
          <ac:spMkLst>
            <pc:docMk/>
            <pc:sldMk cId="1648574953" sldId="487"/>
            <ac:spMk id="11" creationId="{9F921030-9682-4874-BD5C-8E76FAE35392}"/>
          </ac:spMkLst>
        </pc:spChg>
        <pc:spChg chg="add del">
          <ac:chgData name="Caz Farrell" userId="0da3e023-cdb1-4d8c-959f-d6192e8016c3" providerId="ADAL" clId="{3BE58EB9-5075-41C0-8212-5E546FA82A40}" dt="2020-02-17T09:51:45.061" v="92" actId="26606"/>
          <ac:spMkLst>
            <pc:docMk/>
            <pc:sldMk cId="1648574953" sldId="487"/>
            <ac:spMk id="12" creationId="{13974BED-AD7A-4D15-9F6F-2911AC36C092}"/>
          </ac:spMkLst>
        </pc:spChg>
        <pc:picChg chg="add mod">
          <ac:chgData name="Caz Farrell" userId="0da3e023-cdb1-4d8c-959f-d6192e8016c3" providerId="ADAL" clId="{3BE58EB9-5075-41C0-8212-5E546FA82A40}" dt="2020-02-17T09:53:00.070" v="95" actId="27614"/>
          <ac:picMkLst>
            <pc:docMk/>
            <pc:sldMk cId="1648574953" sldId="487"/>
            <ac:picMk id="13" creationId="{EB69DFFB-0DC1-41B7-A704-01326EFD7E0B}"/>
          </ac:picMkLst>
        </pc:picChg>
      </pc:sldChg>
      <pc:sldChg chg="addSp delSp modSp add mod setBg modClrScheme chgLayout">
        <pc:chgData name="Caz Farrell" userId="0da3e023-cdb1-4d8c-959f-d6192e8016c3" providerId="ADAL" clId="{3BE58EB9-5075-41C0-8212-5E546FA82A40}" dt="2020-02-17T10:39:19.364" v="183" actId="20577"/>
        <pc:sldMkLst>
          <pc:docMk/>
          <pc:sldMk cId="1390653838" sldId="488"/>
        </pc:sldMkLst>
        <pc:spChg chg="add del mod">
          <ac:chgData name="Caz Farrell" userId="0da3e023-cdb1-4d8c-959f-d6192e8016c3" providerId="ADAL" clId="{3BE58EB9-5075-41C0-8212-5E546FA82A40}" dt="2020-02-17T09:53:21.875" v="99" actId="26606"/>
          <ac:spMkLst>
            <pc:docMk/>
            <pc:sldMk cId="1390653838" sldId="488"/>
            <ac:spMk id="2" creationId="{8528E964-A5EA-43BB-A136-0F2A53A1E486}"/>
          </ac:spMkLst>
        </pc:spChg>
        <pc:spChg chg="add del">
          <ac:chgData name="Caz Farrell" userId="0da3e023-cdb1-4d8c-959f-d6192e8016c3" providerId="ADAL" clId="{3BE58EB9-5075-41C0-8212-5E546FA82A40}" dt="2020-02-17T09:53:21.875" v="99" actId="26606"/>
          <ac:spMkLst>
            <pc:docMk/>
            <pc:sldMk cId="1390653838" sldId="488"/>
            <ac:spMk id="3" creationId="{3CA574A3-775C-4BF3-BE94-ABAE47CF97B0}"/>
          </ac:spMkLst>
        </pc:spChg>
        <pc:spChg chg="add del">
          <ac:chgData name="Caz Farrell" userId="0da3e023-cdb1-4d8c-959f-d6192e8016c3" providerId="ADAL" clId="{3BE58EB9-5075-41C0-8212-5E546FA82A40}" dt="2020-02-17T09:53:21.875" v="99" actId="26606"/>
          <ac:spMkLst>
            <pc:docMk/>
            <pc:sldMk cId="1390653838" sldId="488"/>
            <ac:spMk id="4" creationId="{CFC86553-A4C4-444F-B98D-9EC3CAE57B1C}"/>
          </ac:spMkLst>
        </pc:spChg>
        <pc:spChg chg="add del">
          <ac:chgData name="Caz Farrell" userId="0da3e023-cdb1-4d8c-959f-d6192e8016c3" providerId="ADAL" clId="{3BE58EB9-5075-41C0-8212-5E546FA82A40}" dt="2020-02-17T09:53:21.875" v="99" actId="26606"/>
          <ac:spMkLst>
            <pc:docMk/>
            <pc:sldMk cId="1390653838" sldId="488"/>
            <ac:spMk id="5" creationId="{DAFA3E57-F613-4CAB-9965-63F29ED072E5}"/>
          </ac:spMkLst>
        </pc:spChg>
        <pc:spChg chg="add del">
          <ac:chgData name="Caz Farrell" userId="0da3e023-cdb1-4d8c-959f-d6192e8016c3" providerId="ADAL" clId="{3BE58EB9-5075-41C0-8212-5E546FA82A40}" dt="2020-02-17T09:53:21.875" v="99" actId="26606"/>
          <ac:spMkLst>
            <pc:docMk/>
            <pc:sldMk cId="1390653838" sldId="488"/>
            <ac:spMk id="6" creationId="{8BA78BD0-61F1-4132-8D10-65F96F006554}"/>
          </ac:spMkLst>
        </pc:spChg>
        <pc:spChg chg="add del">
          <ac:chgData name="Caz Farrell" userId="0da3e023-cdb1-4d8c-959f-d6192e8016c3" providerId="ADAL" clId="{3BE58EB9-5075-41C0-8212-5E546FA82A40}" dt="2020-02-17T09:53:21.875" v="99" actId="26606"/>
          <ac:spMkLst>
            <pc:docMk/>
            <pc:sldMk cId="1390653838" sldId="488"/>
            <ac:spMk id="7" creationId="{ABB099FF-9E64-4E52-AF46-B3922EC4C69A}"/>
          </ac:spMkLst>
        </pc:spChg>
        <pc:spChg chg="add del">
          <ac:chgData name="Caz Farrell" userId="0da3e023-cdb1-4d8c-959f-d6192e8016c3" providerId="ADAL" clId="{3BE58EB9-5075-41C0-8212-5E546FA82A40}" dt="2020-02-17T09:53:21.875" v="99" actId="26606"/>
          <ac:spMkLst>
            <pc:docMk/>
            <pc:sldMk cId="1390653838" sldId="488"/>
            <ac:spMk id="8" creationId="{AFAAD5A2-794B-4C8C-ACCE-53242E35968C}"/>
          </ac:spMkLst>
        </pc:spChg>
        <pc:spChg chg="add del">
          <ac:chgData name="Caz Farrell" userId="0da3e023-cdb1-4d8c-959f-d6192e8016c3" providerId="ADAL" clId="{3BE58EB9-5075-41C0-8212-5E546FA82A40}" dt="2020-02-17T09:53:21.875" v="99" actId="26606"/>
          <ac:spMkLst>
            <pc:docMk/>
            <pc:sldMk cId="1390653838" sldId="488"/>
            <ac:spMk id="9" creationId="{2A3935E6-4CF5-46BF-9205-28E84B4BFCFA}"/>
          </ac:spMkLst>
        </pc:spChg>
        <pc:spChg chg="add del">
          <ac:chgData name="Caz Farrell" userId="0da3e023-cdb1-4d8c-959f-d6192e8016c3" providerId="ADAL" clId="{3BE58EB9-5075-41C0-8212-5E546FA82A40}" dt="2020-02-17T09:53:21.875" v="99" actId="26606"/>
          <ac:spMkLst>
            <pc:docMk/>
            <pc:sldMk cId="1390653838" sldId="488"/>
            <ac:spMk id="10" creationId="{02C361D4-78AD-452C-83C8-193D284E278B}"/>
          </ac:spMkLst>
        </pc:spChg>
        <pc:spChg chg="add del">
          <ac:chgData name="Caz Farrell" userId="0da3e023-cdb1-4d8c-959f-d6192e8016c3" providerId="ADAL" clId="{3BE58EB9-5075-41C0-8212-5E546FA82A40}" dt="2020-02-17T09:53:21.875" v="99" actId="26606"/>
          <ac:spMkLst>
            <pc:docMk/>
            <pc:sldMk cId="1390653838" sldId="488"/>
            <ac:spMk id="11" creationId="{E6D5D2EF-B198-4105-A903-F4AC2B7AF93F}"/>
          </ac:spMkLst>
        </pc:spChg>
        <pc:spChg chg="add del">
          <ac:chgData name="Caz Farrell" userId="0da3e023-cdb1-4d8c-959f-d6192e8016c3" providerId="ADAL" clId="{3BE58EB9-5075-41C0-8212-5E546FA82A40}" dt="2020-02-17T09:53:21.875" v="99" actId="26606"/>
          <ac:spMkLst>
            <pc:docMk/>
            <pc:sldMk cId="1390653838" sldId="488"/>
            <ac:spMk id="12" creationId="{08C08141-94DF-4B6C-8B6A-962FF1D22890}"/>
          </ac:spMkLst>
        </pc:spChg>
        <pc:spChg chg="add mod">
          <ac:chgData name="Caz Farrell" userId="0da3e023-cdb1-4d8c-959f-d6192e8016c3" providerId="ADAL" clId="{3BE58EB9-5075-41C0-8212-5E546FA82A40}" dt="2020-02-17T10:39:19.364" v="183" actId="20577"/>
          <ac:spMkLst>
            <pc:docMk/>
            <pc:sldMk cId="1390653838" sldId="488"/>
            <ac:spMk id="18" creationId="{332454B7-D195-46DD-AD6F-F3D84EFAE3DD}"/>
          </ac:spMkLst>
        </pc:spChg>
        <pc:picChg chg="add mod">
          <ac:chgData name="Caz Farrell" userId="0da3e023-cdb1-4d8c-959f-d6192e8016c3" providerId="ADAL" clId="{3BE58EB9-5075-41C0-8212-5E546FA82A40}" dt="2020-02-17T09:53:21.875" v="99" actId="26606"/>
          <ac:picMkLst>
            <pc:docMk/>
            <pc:sldMk cId="1390653838" sldId="488"/>
            <ac:picMk id="13" creationId="{4173BA8E-E64F-4E03-8382-0A31390EA2F2}"/>
          </ac:picMkLst>
        </pc:picChg>
      </pc:sldChg>
      <pc:sldChg chg="addSp delSp modSp add mod setBg modClrScheme chgLayout">
        <pc:chgData name="Caz Farrell" userId="0da3e023-cdb1-4d8c-959f-d6192e8016c3" providerId="ADAL" clId="{3BE58EB9-5075-41C0-8212-5E546FA82A40}" dt="2020-02-17T10:36:39.344" v="121" actId="26606"/>
        <pc:sldMkLst>
          <pc:docMk/>
          <pc:sldMk cId="3546093345" sldId="489"/>
        </pc:sldMkLst>
        <pc:spChg chg="del">
          <ac:chgData name="Caz Farrell" userId="0da3e023-cdb1-4d8c-959f-d6192e8016c3" providerId="ADAL" clId="{3BE58EB9-5075-41C0-8212-5E546FA82A40}" dt="2020-02-17T10:36:39.344" v="121" actId="26606"/>
          <ac:spMkLst>
            <pc:docMk/>
            <pc:sldMk cId="3546093345" sldId="489"/>
            <ac:spMk id="2" creationId="{F8CE064B-8E84-4DA6-AAEA-D8F10B675AF1}"/>
          </ac:spMkLst>
        </pc:spChg>
        <pc:spChg chg="del">
          <ac:chgData name="Caz Farrell" userId="0da3e023-cdb1-4d8c-959f-d6192e8016c3" providerId="ADAL" clId="{3BE58EB9-5075-41C0-8212-5E546FA82A40}" dt="2020-02-17T10:36:33.203" v="120"/>
          <ac:spMkLst>
            <pc:docMk/>
            <pc:sldMk cId="3546093345" sldId="489"/>
            <ac:spMk id="3" creationId="{A3AE75F3-49EA-4D79-A075-0582EC17A0A7}"/>
          </ac:spMkLst>
        </pc:spChg>
        <pc:picChg chg="add mod">
          <ac:chgData name="Caz Farrell" userId="0da3e023-cdb1-4d8c-959f-d6192e8016c3" providerId="ADAL" clId="{3BE58EB9-5075-41C0-8212-5E546FA82A40}" dt="2020-02-17T10:36:39.344" v="121" actId="26606"/>
          <ac:picMkLst>
            <pc:docMk/>
            <pc:sldMk cId="3546093345" sldId="489"/>
            <ac:picMk id="4" creationId="{9B86A403-5511-4258-BBFF-A7EBDBE01A4B}"/>
          </ac:picMkLst>
        </pc:picChg>
      </pc:sldChg>
      <pc:sldChg chg="addSp delSp modSp add mod setBg modClrScheme chgLayout">
        <pc:chgData name="Caz Farrell" userId="0da3e023-cdb1-4d8c-959f-d6192e8016c3" providerId="ADAL" clId="{3BE58EB9-5075-41C0-8212-5E546FA82A40}" dt="2020-02-17T10:40:32.797" v="264" actId="1076"/>
        <pc:sldMkLst>
          <pc:docMk/>
          <pc:sldMk cId="1635189680" sldId="490"/>
        </pc:sldMkLst>
        <pc:spChg chg="del">
          <ac:chgData name="Caz Farrell" userId="0da3e023-cdb1-4d8c-959f-d6192e8016c3" providerId="ADAL" clId="{3BE58EB9-5075-41C0-8212-5E546FA82A40}" dt="2020-02-17T10:38:50.366" v="126" actId="26606"/>
          <ac:spMkLst>
            <pc:docMk/>
            <pc:sldMk cId="1635189680" sldId="490"/>
            <ac:spMk id="2" creationId="{2C7CD659-F917-4AA8-85B6-06340334E1C3}"/>
          </ac:spMkLst>
        </pc:spChg>
        <pc:spChg chg="del">
          <ac:chgData name="Caz Farrell" userId="0da3e023-cdb1-4d8c-959f-d6192e8016c3" providerId="ADAL" clId="{3BE58EB9-5075-41C0-8212-5E546FA82A40}" dt="2020-02-17T10:38:50.366" v="126" actId="26606"/>
          <ac:spMkLst>
            <pc:docMk/>
            <pc:sldMk cId="1635189680" sldId="490"/>
            <ac:spMk id="3" creationId="{AE774D9A-45AF-4BEB-912F-FD85C1975919}"/>
          </ac:spMkLst>
        </pc:spChg>
        <pc:spChg chg="add del mod">
          <ac:chgData name="Caz Farrell" userId="0da3e023-cdb1-4d8c-959f-d6192e8016c3" providerId="ADAL" clId="{3BE58EB9-5075-41C0-8212-5E546FA82A40}" dt="2020-02-17T10:40:09.429" v="260" actId="478"/>
          <ac:spMkLst>
            <pc:docMk/>
            <pc:sldMk cId="1635189680" sldId="490"/>
            <ac:spMk id="6" creationId="{61A5A395-77B5-47AE-A0C1-4A11F7B6DA9C}"/>
          </ac:spMkLst>
        </pc:spChg>
        <pc:spChg chg="add mod">
          <ac:chgData name="Caz Farrell" userId="0da3e023-cdb1-4d8c-959f-d6192e8016c3" providerId="ADAL" clId="{3BE58EB9-5075-41C0-8212-5E546FA82A40}" dt="2020-02-17T10:38:50.366" v="126" actId="26606"/>
          <ac:spMkLst>
            <pc:docMk/>
            <pc:sldMk cId="1635189680" sldId="490"/>
            <ac:spMk id="9" creationId="{5B731166-57FF-40B8-9D78-1DE679411232}"/>
          </ac:spMkLst>
        </pc:spChg>
        <pc:spChg chg="add del mod">
          <ac:chgData name="Caz Farrell" userId="0da3e023-cdb1-4d8c-959f-d6192e8016c3" providerId="ADAL" clId="{3BE58EB9-5075-41C0-8212-5E546FA82A40}" dt="2020-02-17T10:40:00.371" v="259" actId="478"/>
          <ac:spMkLst>
            <pc:docMk/>
            <pc:sldMk cId="1635189680" sldId="490"/>
            <ac:spMk id="11" creationId="{214C9AC4-7156-422E-B34B-E40A52C19B2D}"/>
          </ac:spMkLst>
        </pc:spChg>
        <pc:picChg chg="add mod">
          <ac:chgData name="Caz Farrell" userId="0da3e023-cdb1-4d8c-959f-d6192e8016c3" providerId="ADAL" clId="{3BE58EB9-5075-41C0-8212-5E546FA82A40}" dt="2020-02-17T10:40:32.797" v="264" actId="1076"/>
          <ac:picMkLst>
            <pc:docMk/>
            <pc:sldMk cId="1635189680" sldId="490"/>
            <ac:picMk id="4" creationId="{E8F6E9B7-B4F3-4F35-B36A-69C08A9FA246}"/>
          </ac:picMkLst>
        </pc:picChg>
      </pc:sldChg>
      <pc:sldChg chg="addSp delSp modSp add mod setBg modClrScheme chgLayout">
        <pc:chgData name="Caz Farrell" userId="0da3e023-cdb1-4d8c-959f-d6192e8016c3" providerId="ADAL" clId="{3BE58EB9-5075-41C0-8212-5E546FA82A40}" dt="2020-02-17T10:41:33.494" v="312" actId="5793"/>
        <pc:sldMkLst>
          <pc:docMk/>
          <pc:sldMk cId="974371874" sldId="491"/>
        </pc:sldMkLst>
        <pc:spChg chg="del">
          <ac:chgData name="Caz Farrell" userId="0da3e023-cdb1-4d8c-959f-d6192e8016c3" providerId="ADAL" clId="{3BE58EB9-5075-41C0-8212-5E546FA82A40}" dt="2020-02-17T10:41:16.853" v="270" actId="26606"/>
          <ac:spMkLst>
            <pc:docMk/>
            <pc:sldMk cId="974371874" sldId="491"/>
            <ac:spMk id="2" creationId="{A78F4501-F9F1-4885-ABFB-12E58CA3EB7D}"/>
          </ac:spMkLst>
        </pc:spChg>
        <pc:spChg chg="del">
          <ac:chgData name="Caz Farrell" userId="0da3e023-cdb1-4d8c-959f-d6192e8016c3" providerId="ADAL" clId="{3BE58EB9-5075-41C0-8212-5E546FA82A40}" dt="2020-02-17T10:41:16.853" v="270" actId="26606"/>
          <ac:spMkLst>
            <pc:docMk/>
            <pc:sldMk cId="974371874" sldId="491"/>
            <ac:spMk id="3" creationId="{68D9D2CA-E522-47F2-A021-2AA27EDBEC7E}"/>
          </ac:spMkLst>
        </pc:spChg>
        <pc:spChg chg="del">
          <ac:chgData name="Caz Farrell" userId="0da3e023-cdb1-4d8c-959f-d6192e8016c3" providerId="ADAL" clId="{3BE58EB9-5075-41C0-8212-5E546FA82A40}" dt="2020-02-17T10:41:16.853" v="270" actId="26606"/>
          <ac:spMkLst>
            <pc:docMk/>
            <pc:sldMk cId="974371874" sldId="491"/>
            <ac:spMk id="4" creationId="{3E993F20-F9AC-414C-B33A-DD78651D753E}"/>
          </ac:spMkLst>
        </pc:spChg>
        <pc:spChg chg="add mod">
          <ac:chgData name="Caz Farrell" userId="0da3e023-cdb1-4d8c-959f-d6192e8016c3" providerId="ADAL" clId="{3BE58EB9-5075-41C0-8212-5E546FA82A40}" dt="2020-02-17T10:41:33.494" v="312" actId="5793"/>
          <ac:spMkLst>
            <pc:docMk/>
            <pc:sldMk cId="974371874" sldId="491"/>
            <ac:spMk id="10" creationId="{EC2D4DA5-AE98-47EC-97FB-C4376D54BA61}"/>
          </ac:spMkLst>
        </pc:spChg>
        <pc:picChg chg="add mod">
          <ac:chgData name="Caz Farrell" userId="0da3e023-cdb1-4d8c-959f-d6192e8016c3" providerId="ADAL" clId="{3BE58EB9-5075-41C0-8212-5E546FA82A40}" dt="2020-02-17T10:41:16.853" v="270" actId="26606"/>
          <ac:picMkLst>
            <pc:docMk/>
            <pc:sldMk cId="974371874" sldId="491"/>
            <ac:picMk id="5" creationId="{167E0EAC-F116-44B2-8462-DF2C9A45239C}"/>
          </ac:picMkLst>
        </pc:picChg>
      </pc:sldChg>
      <pc:sldChg chg="modSp add del">
        <pc:chgData name="Caz Farrell" userId="0da3e023-cdb1-4d8c-959f-d6192e8016c3" providerId="ADAL" clId="{3BE58EB9-5075-41C0-8212-5E546FA82A40}" dt="2020-02-17T10:42:41.098" v="374" actId="47"/>
        <pc:sldMkLst>
          <pc:docMk/>
          <pc:sldMk cId="3710868419" sldId="492"/>
        </pc:sldMkLst>
        <pc:spChg chg="mod">
          <ac:chgData name="Caz Farrell" userId="0da3e023-cdb1-4d8c-959f-d6192e8016c3" providerId="ADAL" clId="{3BE58EB9-5075-41C0-8212-5E546FA82A40}" dt="2020-02-17T10:41:51.387" v="315" actId="27636"/>
          <ac:spMkLst>
            <pc:docMk/>
            <pc:sldMk cId="3710868419" sldId="492"/>
            <ac:spMk id="2" creationId="{F5533672-3957-4A7E-996D-9706C604B81B}"/>
          </ac:spMkLst>
        </pc:spChg>
      </pc:sldChg>
      <pc:sldChg chg="modSp add">
        <pc:chgData name="Caz Farrell" userId="0da3e023-cdb1-4d8c-959f-d6192e8016c3" providerId="ADAL" clId="{3BE58EB9-5075-41C0-8212-5E546FA82A40}" dt="2020-02-17T16:36:43.658" v="741" actId="20577"/>
        <pc:sldMkLst>
          <pc:docMk/>
          <pc:sldMk cId="1178538521" sldId="493"/>
        </pc:sldMkLst>
        <pc:spChg chg="mod">
          <ac:chgData name="Caz Farrell" userId="0da3e023-cdb1-4d8c-959f-d6192e8016c3" providerId="ADAL" clId="{3BE58EB9-5075-41C0-8212-5E546FA82A40}" dt="2020-02-17T10:42:16.084" v="330" actId="20577"/>
          <ac:spMkLst>
            <pc:docMk/>
            <pc:sldMk cId="1178538521" sldId="493"/>
            <ac:spMk id="2" creationId="{3DFF85D9-E0D7-450B-B82B-E71729FBEE7C}"/>
          </ac:spMkLst>
        </pc:spChg>
        <pc:spChg chg="mod">
          <ac:chgData name="Caz Farrell" userId="0da3e023-cdb1-4d8c-959f-d6192e8016c3" providerId="ADAL" clId="{3BE58EB9-5075-41C0-8212-5E546FA82A40}" dt="2020-02-17T16:36:43.658" v="741" actId="20577"/>
          <ac:spMkLst>
            <pc:docMk/>
            <pc:sldMk cId="1178538521" sldId="493"/>
            <ac:spMk id="3" creationId="{A9879F8B-62FC-4D9E-BCA7-F337F8BD3949}"/>
          </ac:spMkLst>
        </pc:spChg>
      </pc:sldChg>
      <pc:sldChg chg="add setBg">
        <pc:chgData name="Caz Farrell" userId="0da3e023-cdb1-4d8c-959f-d6192e8016c3" providerId="ADAL" clId="{3BE58EB9-5075-41C0-8212-5E546FA82A40}" dt="2020-02-17T10:44:01.271" v="382"/>
        <pc:sldMkLst>
          <pc:docMk/>
          <pc:sldMk cId="642983560" sldId="494"/>
        </pc:sldMkLst>
      </pc:sldChg>
      <pc:sldChg chg="addSp delSp modSp add del mod setBg modAnim">
        <pc:chgData name="Caz Farrell" userId="0da3e023-cdb1-4d8c-959f-d6192e8016c3" providerId="ADAL" clId="{3BE58EB9-5075-41C0-8212-5E546FA82A40}" dt="2020-02-17T10:43:56.654" v="381" actId="2696"/>
        <pc:sldMkLst>
          <pc:docMk/>
          <pc:sldMk cId="2499446387" sldId="494"/>
        </pc:sldMkLst>
        <pc:spChg chg="add del mod">
          <ac:chgData name="Caz Farrell" userId="0da3e023-cdb1-4d8c-959f-d6192e8016c3" providerId="ADAL" clId="{3BE58EB9-5075-41C0-8212-5E546FA82A40}" dt="2020-02-17T10:43:25.926" v="380" actId="26606"/>
          <ac:spMkLst>
            <pc:docMk/>
            <pc:sldMk cId="2499446387" sldId="494"/>
            <ac:spMk id="2" creationId="{3AAAE54E-D425-47AC-83D1-8DB265D95DFB}"/>
          </ac:spMkLst>
        </pc:spChg>
        <pc:spChg chg="add del">
          <ac:chgData name="Caz Farrell" userId="0da3e023-cdb1-4d8c-959f-d6192e8016c3" providerId="ADAL" clId="{3BE58EB9-5075-41C0-8212-5E546FA82A40}" dt="2020-02-17T10:43:25.926" v="380" actId="26606"/>
          <ac:spMkLst>
            <pc:docMk/>
            <pc:sldMk cId="2499446387" sldId="494"/>
            <ac:spMk id="3" creationId="{902EBE91-9DCE-4B45-9433-EA73077EAE3C}"/>
          </ac:spMkLst>
        </pc:spChg>
        <pc:spChg chg="add del">
          <ac:chgData name="Caz Farrell" userId="0da3e023-cdb1-4d8c-959f-d6192e8016c3" providerId="ADAL" clId="{3BE58EB9-5075-41C0-8212-5E546FA82A40}" dt="2020-02-17T10:43:25.926" v="380" actId="26606"/>
          <ac:spMkLst>
            <pc:docMk/>
            <pc:sldMk cId="2499446387" sldId="494"/>
            <ac:spMk id="4" creationId="{DBCED8EC-41FF-4431-9171-30F20EFBB157}"/>
          </ac:spMkLst>
        </pc:spChg>
        <pc:spChg chg="add del">
          <ac:chgData name="Caz Farrell" userId="0da3e023-cdb1-4d8c-959f-d6192e8016c3" providerId="ADAL" clId="{3BE58EB9-5075-41C0-8212-5E546FA82A40}" dt="2020-02-17T10:43:25.926" v="380" actId="26606"/>
          <ac:spMkLst>
            <pc:docMk/>
            <pc:sldMk cId="2499446387" sldId="494"/>
            <ac:spMk id="5" creationId="{5AC8174D-E869-4000-A6F0-70FCDD02222F}"/>
          </ac:spMkLst>
        </pc:spChg>
        <pc:spChg chg="add del">
          <ac:chgData name="Caz Farrell" userId="0da3e023-cdb1-4d8c-959f-d6192e8016c3" providerId="ADAL" clId="{3BE58EB9-5075-41C0-8212-5E546FA82A40}" dt="2020-02-17T10:43:25.926" v="380" actId="26606"/>
          <ac:spMkLst>
            <pc:docMk/>
            <pc:sldMk cId="2499446387" sldId="494"/>
            <ac:spMk id="6" creationId="{8465AEEC-790F-4FF9-A0C4-598CF7B9D3A5}"/>
          </ac:spMkLst>
        </pc:spChg>
        <pc:spChg chg="add del">
          <ac:chgData name="Caz Farrell" userId="0da3e023-cdb1-4d8c-959f-d6192e8016c3" providerId="ADAL" clId="{3BE58EB9-5075-41C0-8212-5E546FA82A40}" dt="2020-02-17T10:43:25.926" v="380" actId="26606"/>
          <ac:spMkLst>
            <pc:docMk/>
            <pc:sldMk cId="2499446387" sldId="494"/>
            <ac:spMk id="7" creationId="{B11F1D36-207A-4507-BFE8-5E2A8FD84A44}"/>
          </ac:spMkLst>
        </pc:spChg>
        <pc:spChg chg="add del">
          <ac:chgData name="Caz Farrell" userId="0da3e023-cdb1-4d8c-959f-d6192e8016c3" providerId="ADAL" clId="{3BE58EB9-5075-41C0-8212-5E546FA82A40}" dt="2020-02-17T10:43:25.926" v="380" actId="26606"/>
          <ac:spMkLst>
            <pc:docMk/>
            <pc:sldMk cId="2499446387" sldId="494"/>
            <ac:spMk id="8" creationId="{A0A634BE-64E9-4F2B-AE47-138724152243}"/>
          </ac:spMkLst>
        </pc:spChg>
        <pc:spChg chg="add del">
          <ac:chgData name="Caz Farrell" userId="0da3e023-cdb1-4d8c-959f-d6192e8016c3" providerId="ADAL" clId="{3BE58EB9-5075-41C0-8212-5E546FA82A40}" dt="2020-02-17T10:43:25.926" v="380" actId="26606"/>
          <ac:spMkLst>
            <pc:docMk/>
            <pc:sldMk cId="2499446387" sldId="494"/>
            <ac:spMk id="9" creationId="{5E958E72-9C5C-492D-A54C-A6B35871B477}"/>
          </ac:spMkLst>
        </pc:spChg>
        <pc:spChg chg="add del">
          <ac:chgData name="Caz Farrell" userId="0da3e023-cdb1-4d8c-959f-d6192e8016c3" providerId="ADAL" clId="{3BE58EB9-5075-41C0-8212-5E546FA82A40}" dt="2020-02-17T10:43:25.926" v="380" actId="26606"/>
          <ac:spMkLst>
            <pc:docMk/>
            <pc:sldMk cId="2499446387" sldId="494"/>
            <ac:spMk id="10" creationId="{032A5389-A3EF-4478-BA42-2DB041D5D209}"/>
          </ac:spMkLst>
        </pc:spChg>
        <pc:spChg chg="add del">
          <ac:chgData name="Caz Farrell" userId="0da3e023-cdb1-4d8c-959f-d6192e8016c3" providerId="ADAL" clId="{3BE58EB9-5075-41C0-8212-5E546FA82A40}" dt="2020-02-17T10:43:25.926" v="380" actId="26606"/>
          <ac:spMkLst>
            <pc:docMk/>
            <pc:sldMk cId="2499446387" sldId="494"/>
            <ac:spMk id="11" creationId="{F9550B76-C216-449E-BDC6-F2A672421666}"/>
          </ac:spMkLst>
        </pc:spChg>
        <pc:spChg chg="add del">
          <ac:chgData name="Caz Farrell" userId="0da3e023-cdb1-4d8c-959f-d6192e8016c3" providerId="ADAL" clId="{3BE58EB9-5075-41C0-8212-5E546FA82A40}" dt="2020-02-17T10:43:25.926" v="380" actId="26606"/>
          <ac:spMkLst>
            <pc:docMk/>
            <pc:sldMk cId="2499446387" sldId="494"/>
            <ac:spMk id="12" creationId="{2C3498FE-9E90-4500-BC42-29C8D47FAE88}"/>
          </ac:spMkLst>
        </pc:spChg>
        <pc:picChg chg="add mod">
          <ac:chgData name="Caz Farrell" userId="0da3e023-cdb1-4d8c-959f-d6192e8016c3" providerId="ADAL" clId="{3BE58EB9-5075-41C0-8212-5E546FA82A40}" dt="2020-02-17T10:43:25.926" v="380" actId="26606"/>
          <ac:picMkLst>
            <pc:docMk/>
            <pc:sldMk cId="2499446387" sldId="494"/>
            <ac:picMk id="13" creationId="{7AC6B39B-9F0B-40D4-8AFB-71C5C9C74EBE}"/>
          </ac:picMkLst>
        </pc:picChg>
      </pc:sldChg>
      <pc:sldChg chg="addSp modSp add">
        <pc:chgData name="Caz Farrell" userId="0da3e023-cdb1-4d8c-959f-d6192e8016c3" providerId="ADAL" clId="{3BE58EB9-5075-41C0-8212-5E546FA82A40}" dt="2020-02-17T11:16:25.154" v="510" actId="113"/>
        <pc:sldMkLst>
          <pc:docMk/>
          <pc:sldMk cId="1016631399" sldId="495"/>
        </pc:sldMkLst>
        <pc:spChg chg="add mod">
          <ac:chgData name="Caz Farrell" userId="0da3e023-cdb1-4d8c-959f-d6192e8016c3" providerId="ADAL" clId="{3BE58EB9-5075-41C0-8212-5E546FA82A40}" dt="2020-02-17T11:16:25.154" v="510" actId="113"/>
          <ac:spMkLst>
            <pc:docMk/>
            <pc:sldMk cId="1016631399" sldId="495"/>
            <ac:spMk id="4" creationId="{B6653329-6E65-452C-AD0A-F012A931CE29}"/>
          </ac:spMkLst>
        </pc:spChg>
      </pc:sldChg>
      <pc:sldChg chg="add del">
        <pc:chgData name="Caz Farrell" userId="0da3e023-cdb1-4d8c-959f-d6192e8016c3" providerId="ADAL" clId="{3BE58EB9-5075-41C0-8212-5E546FA82A40}" dt="2020-02-17T13:02:11.137" v="516" actId="2696"/>
        <pc:sldMkLst>
          <pc:docMk/>
          <pc:sldMk cId="2295003426" sldId="496"/>
        </pc:sldMkLst>
      </pc:sldChg>
      <pc:sldChg chg="add del">
        <pc:chgData name="Caz Farrell" userId="0da3e023-cdb1-4d8c-959f-d6192e8016c3" providerId="ADAL" clId="{3BE58EB9-5075-41C0-8212-5E546FA82A40}" dt="2020-02-17T13:02:02.633" v="514" actId="47"/>
        <pc:sldMkLst>
          <pc:docMk/>
          <pc:sldMk cId="2651920710" sldId="496"/>
        </pc:sldMkLst>
      </pc:sldChg>
      <pc:sldChg chg="addSp delSp modSp add mod setBg modClrScheme chgLayout modNotesTx">
        <pc:chgData name="Caz Farrell" userId="0da3e023-cdb1-4d8c-959f-d6192e8016c3" providerId="ADAL" clId="{3BE58EB9-5075-41C0-8212-5E546FA82A40}" dt="2020-02-17T13:04:29.058" v="629" actId="20577"/>
        <pc:sldMkLst>
          <pc:docMk/>
          <pc:sldMk cId="3040099103" sldId="496"/>
        </pc:sldMkLst>
        <pc:spChg chg="add del">
          <ac:chgData name="Caz Farrell" userId="0da3e023-cdb1-4d8c-959f-d6192e8016c3" providerId="ADAL" clId="{3BE58EB9-5075-41C0-8212-5E546FA82A40}" dt="2020-02-17T13:04:07.071" v="521" actId="26606"/>
          <ac:spMkLst>
            <pc:docMk/>
            <pc:sldMk cId="3040099103" sldId="496"/>
            <ac:spMk id="2" creationId="{41EF1B33-FEB6-481F-A497-CC78943AB1B7}"/>
          </ac:spMkLst>
        </pc:spChg>
        <pc:spChg chg="add del">
          <ac:chgData name="Caz Farrell" userId="0da3e023-cdb1-4d8c-959f-d6192e8016c3" providerId="ADAL" clId="{3BE58EB9-5075-41C0-8212-5E546FA82A40}" dt="2020-02-17T13:04:07.071" v="521" actId="26606"/>
          <ac:spMkLst>
            <pc:docMk/>
            <pc:sldMk cId="3040099103" sldId="496"/>
            <ac:spMk id="3" creationId="{B7E9DA6E-C1A0-4707-A61E-796D9DD30082}"/>
          </ac:spMkLst>
        </pc:spChg>
        <pc:spChg chg="add del mod">
          <ac:chgData name="Caz Farrell" userId="0da3e023-cdb1-4d8c-959f-d6192e8016c3" providerId="ADAL" clId="{3BE58EB9-5075-41C0-8212-5E546FA82A40}" dt="2020-02-17T13:04:07.059" v="520" actId="26606"/>
          <ac:spMkLst>
            <pc:docMk/>
            <pc:sldMk cId="3040099103" sldId="496"/>
            <ac:spMk id="9" creationId="{17F0C510-07CE-4C0E-9250-49E98E618E69}"/>
          </ac:spMkLst>
        </pc:spChg>
        <pc:picChg chg="add mod">
          <ac:chgData name="Caz Farrell" userId="0da3e023-cdb1-4d8c-959f-d6192e8016c3" providerId="ADAL" clId="{3BE58EB9-5075-41C0-8212-5E546FA82A40}" dt="2020-02-17T13:04:07.071" v="521" actId="26606"/>
          <ac:picMkLst>
            <pc:docMk/>
            <pc:sldMk cId="3040099103" sldId="496"/>
            <ac:picMk id="4" creationId="{F031FE9B-BEF8-4DE9-99BB-B4C39F8ACEDF}"/>
          </ac:picMkLst>
        </pc:picChg>
      </pc:sldChg>
      <pc:sldChg chg="add del">
        <pc:chgData name="Caz Farrell" userId="0da3e023-cdb1-4d8c-959f-d6192e8016c3" providerId="ADAL" clId="{3BE58EB9-5075-41C0-8212-5E546FA82A40}" dt="2020-02-17T12:48:26.926" v="512" actId="47"/>
        <pc:sldMkLst>
          <pc:docMk/>
          <pc:sldMk cId="3490514554" sldId="496"/>
        </pc:sldMkLst>
      </pc:sldChg>
      <pc:sldChg chg="addSp delSp modSp add mod setBg modClrScheme chgLayout modNotesTx">
        <pc:chgData name="Caz Farrell" userId="0da3e023-cdb1-4d8c-959f-d6192e8016c3" providerId="ADAL" clId="{3BE58EB9-5075-41C0-8212-5E546FA82A40}" dt="2020-02-17T14:30:10.018" v="699" actId="26606"/>
        <pc:sldMkLst>
          <pc:docMk/>
          <pc:sldMk cId="3607749075" sldId="497"/>
        </pc:sldMkLst>
        <pc:spChg chg="del">
          <ac:chgData name="Caz Farrell" userId="0da3e023-cdb1-4d8c-959f-d6192e8016c3" providerId="ADAL" clId="{3BE58EB9-5075-41C0-8212-5E546FA82A40}" dt="2020-02-17T14:30:10.018" v="699" actId="26606"/>
          <ac:spMkLst>
            <pc:docMk/>
            <pc:sldMk cId="3607749075" sldId="497"/>
            <ac:spMk id="2" creationId="{CEFCD65D-2B14-497E-8E52-D037E5B72FB3}"/>
          </ac:spMkLst>
        </pc:spChg>
        <pc:spChg chg="del">
          <ac:chgData name="Caz Farrell" userId="0da3e023-cdb1-4d8c-959f-d6192e8016c3" providerId="ADAL" clId="{3BE58EB9-5075-41C0-8212-5E546FA82A40}" dt="2020-02-17T14:29:57.220" v="695" actId="931"/>
          <ac:spMkLst>
            <pc:docMk/>
            <pc:sldMk cId="3607749075" sldId="497"/>
            <ac:spMk id="3" creationId="{44D0641B-797E-403B-9C44-D848256B6839}"/>
          </ac:spMkLst>
        </pc:spChg>
        <pc:picChg chg="add mod">
          <ac:chgData name="Caz Farrell" userId="0da3e023-cdb1-4d8c-959f-d6192e8016c3" providerId="ADAL" clId="{3BE58EB9-5075-41C0-8212-5E546FA82A40}" dt="2020-02-17T14:30:10.018" v="699" actId="26606"/>
          <ac:picMkLst>
            <pc:docMk/>
            <pc:sldMk cId="3607749075" sldId="497"/>
            <ac:picMk id="5" creationId="{FE7C3FCC-413C-4789-9E3E-720472C629B7}"/>
          </ac:picMkLst>
        </pc:picChg>
      </pc:sldChg>
      <pc:sldChg chg="modSp add">
        <pc:chgData name="Caz Farrell" userId="0da3e023-cdb1-4d8c-959f-d6192e8016c3" providerId="ADAL" clId="{3BE58EB9-5075-41C0-8212-5E546FA82A40}" dt="2020-02-17T22:00:36.823" v="2701" actId="27636"/>
        <pc:sldMkLst>
          <pc:docMk/>
          <pc:sldMk cId="851314755" sldId="498"/>
        </pc:sldMkLst>
        <pc:spChg chg="mod">
          <ac:chgData name="Caz Farrell" userId="0da3e023-cdb1-4d8c-959f-d6192e8016c3" providerId="ADAL" clId="{3BE58EB9-5075-41C0-8212-5E546FA82A40}" dt="2020-02-17T22:00:21.632" v="2666" actId="20577"/>
          <ac:spMkLst>
            <pc:docMk/>
            <pc:sldMk cId="851314755" sldId="498"/>
            <ac:spMk id="2" creationId="{E8CDC472-4228-4826-B288-2FEC4D204234}"/>
          </ac:spMkLst>
        </pc:spChg>
        <pc:spChg chg="mod">
          <ac:chgData name="Caz Farrell" userId="0da3e023-cdb1-4d8c-959f-d6192e8016c3" providerId="ADAL" clId="{3BE58EB9-5075-41C0-8212-5E546FA82A40}" dt="2020-02-17T22:00:36.823" v="2701" actId="27636"/>
          <ac:spMkLst>
            <pc:docMk/>
            <pc:sldMk cId="851314755" sldId="498"/>
            <ac:spMk id="3" creationId="{BB58249B-878A-4D3F-9B99-154C2D5E75B5}"/>
          </ac:spMkLst>
        </pc:spChg>
      </pc:sldChg>
      <pc:sldChg chg="addSp delSp modSp add modAnim">
        <pc:chgData name="Caz Farrell" userId="0da3e023-cdb1-4d8c-959f-d6192e8016c3" providerId="ADAL" clId="{3BE58EB9-5075-41C0-8212-5E546FA82A40}" dt="2020-02-17T22:09:19.868" v="3060"/>
        <pc:sldMkLst>
          <pc:docMk/>
          <pc:sldMk cId="4096837602" sldId="499"/>
        </pc:sldMkLst>
        <pc:spChg chg="mod">
          <ac:chgData name="Caz Farrell" userId="0da3e023-cdb1-4d8c-959f-d6192e8016c3" providerId="ADAL" clId="{3BE58EB9-5075-41C0-8212-5E546FA82A40}" dt="2020-02-17T20:28:12.736" v="1256" actId="688"/>
          <ac:spMkLst>
            <pc:docMk/>
            <pc:sldMk cId="4096837602" sldId="499"/>
            <ac:spMk id="2" creationId="{896A0457-407E-4105-AE2A-0E227B8C5957}"/>
          </ac:spMkLst>
        </pc:spChg>
        <pc:spChg chg="add del">
          <ac:chgData name="Caz Farrell" userId="0da3e023-cdb1-4d8c-959f-d6192e8016c3" providerId="ADAL" clId="{3BE58EB9-5075-41C0-8212-5E546FA82A40}" dt="2020-02-17T20:14:41.866" v="859" actId="478"/>
          <ac:spMkLst>
            <pc:docMk/>
            <pc:sldMk cId="4096837602" sldId="499"/>
            <ac:spMk id="3" creationId="{BCAFB8DA-4C36-4C62-9903-F04F0EFFED7D}"/>
          </ac:spMkLst>
        </pc:spChg>
        <pc:spChg chg="add del mod">
          <ac:chgData name="Caz Farrell" userId="0da3e023-cdb1-4d8c-959f-d6192e8016c3" providerId="ADAL" clId="{3BE58EB9-5075-41C0-8212-5E546FA82A40}" dt="2020-02-17T21:10:09.351" v="1528" actId="478"/>
          <ac:spMkLst>
            <pc:docMk/>
            <pc:sldMk cId="4096837602" sldId="499"/>
            <ac:spMk id="4" creationId="{0612B174-F60D-40C8-B4C9-D38F244E6D3E}"/>
          </ac:spMkLst>
        </pc:spChg>
        <pc:spChg chg="add del mod">
          <ac:chgData name="Caz Farrell" userId="0da3e023-cdb1-4d8c-959f-d6192e8016c3" providerId="ADAL" clId="{3BE58EB9-5075-41C0-8212-5E546FA82A40}" dt="2020-02-17T20:12:47.189" v="832"/>
          <ac:spMkLst>
            <pc:docMk/>
            <pc:sldMk cId="4096837602" sldId="499"/>
            <ac:spMk id="5" creationId="{3E4F8D0C-B1AB-4EC6-9DFA-6CECFB2C1B53}"/>
          </ac:spMkLst>
        </pc:spChg>
        <pc:spChg chg="add del mod">
          <ac:chgData name="Caz Farrell" userId="0da3e023-cdb1-4d8c-959f-d6192e8016c3" providerId="ADAL" clId="{3BE58EB9-5075-41C0-8212-5E546FA82A40}" dt="2020-02-17T21:10:09.351" v="1528" actId="478"/>
          <ac:spMkLst>
            <pc:docMk/>
            <pc:sldMk cId="4096837602" sldId="499"/>
            <ac:spMk id="6" creationId="{BFAF5BD8-68B0-4926-9060-25970FDD9F2A}"/>
          </ac:spMkLst>
        </pc:spChg>
        <pc:spChg chg="add del mod">
          <ac:chgData name="Caz Farrell" userId="0da3e023-cdb1-4d8c-959f-d6192e8016c3" providerId="ADAL" clId="{3BE58EB9-5075-41C0-8212-5E546FA82A40}" dt="2020-02-17T20:12:54.472" v="835"/>
          <ac:spMkLst>
            <pc:docMk/>
            <pc:sldMk cId="4096837602" sldId="499"/>
            <ac:spMk id="7" creationId="{F9A3AF6B-D431-4A3B-AA53-A4CD7B708113}"/>
          </ac:spMkLst>
        </pc:spChg>
        <pc:spChg chg="add mod">
          <ac:chgData name="Caz Farrell" userId="0da3e023-cdb1-4d8c-959f-d6192e8016c3" providerId="ADAL" clId="{3BE58EB9-5075-41C0-8212-5E546FA82A40}" dt="2020-02-17T21:25:20.338" v="2085" actId="1036"/>
          <ac:spMkLst>
            <pc:docMk/>
            <pc:sldMk cId="4096837602" sldId="499"/>
            <ac:spMk id="8" creationId="{546301F3-36FA-4306-A352-E91B40A2D8C9}"/>
          </ac:spMkLst>
        </pc:spChg>
        <pc:spChg chg="add mod">
          <ac:chgData name="Caz Farrell" userId="0da3e023-cdb1-4d8c-959f-d6192e8016c3" providerId="ADAL" clId="{3BE58EB9-5075-41C0-8212-5E546FA82A40}" dt="2020-02-17T21:25:20.338" v="2085" actId="1036"/>
          <ac:spMkLst>
            <pc:docMk/>
            <pc:sldMk cId="4096837602" sldId="499"/>
            <ac:spMk id="9" creationId="{D8D91A8C-8C3C-491E-9528-1FE556434D89}"/>
          </ac:spMkLst>
        </pc:spChg>
        <pc:spChg chg="add mod">
          <ac:chgData name="Caz Farrell" userId="0da3e023-cdb1-4d8c-959f-d6192e8016c3" providerId="ADAL" clId="{3BE58EB9-5075-41C0-8212-5E546FA82A40}" dt="2020-02-17T21:25:20.338" v="2085" actId="1036"/>
          <ac:spMkLst>
            <pc:docMk/>
            <pc:sldMk cId="4096837602" sldId="499"/>
            <ac:spMk id="10" creationId="{D86D1E8C-08D3-4664-80F8-EE7BBEDD88A3}"/>
          </ac:spMkLst>
        </pc:spChg>
        <pc:spChg chg="add mod">
          <ac:chgData name="Caz Farrell" userId="0da3e023-cdb1-4d8c-959f-d6192e8016c3" providerId="ADAL" clId="{3BE58EB9-5075-41C0-8212-5E546FA82A40}" dt="2020-02-17T21:25:20.338" v="2085" actId="1036"/>
          <ac:spMkLst>
            <pc:docMk/>
            <pc:sldMk cId="4096837602" sldId="499"/>
            <ac:spMk id="11" creationId="{EDD29B68-C523-4E61-9192-E49DABAC52E3}"/>
          </ac:spMkLst>
        </pc:spChg>
        <pc:spChg chg="add mod">
          <ac:chgData name="Caz Farrell" userId="0da3e023-cdb1-4d8c-959f-d6192e8016c3" providerId="ADAL" clId="{3BE58EB9-5075-41C0-8212-5E546FA82A40}" dt="2020-02-17T21:25:20.338" v="2085" actId="1036"/>
          <ac:spMkLst>
            <pc:docMk/>
            <pc:sldMk cId="4096837602" sldId="499"/>
            <ac:spMk id="12" creationId="{4A7CB8BE-E2B9-4876-99C6-F6860BEBA528}"/>
          </ac:spMkLst>
        </pc:spChg>
        <pc:spChg chg="add del mod">
          <ac:chgData name="Caz Farrell" userId="0da3e023-cdb1-4d8c-959f-d6192e8016c3" providerId="ADAL" clId="{3BE58EB9-5075-41C0-8212-5E546FA82A40}" dt="2020-02-17T20:30:02.518" v="1418" actId="478"/>
          <ac:spMkLst>
            <pc:docMk/>
            <pc:sldMk cId="4096837602" sldId="499"/>
            <ac:spMk id="13" creationId="{423A4735-7383-4CC5-8B80-1790D38F135D}"/>
          </ac:spMkLst>
        </pc:spChg>
        <pc:spChg chg="add del mod">
          <ac:chgData name="Caz Farrell" userId="0da3e023-cdb1-4d8c-959f-d6192e8016c3" providerId="ADAL" clId="{3BE58EB9-5075-41C0-8212-5E546FA82A40}" dt="2020-02-17T20:30:02.518" v="1418" actId="478"/>
          <ac:spMkLst>
            <pc:docMk/>
            <pc:sldMk cId="4096837602" sldId="499"/>
            <ac:spMk id="14" creationId="{ACA96233-1142-4D7C-B712-B1DE735924FF}"/>
          </ac:spMkLst>
        </pc:spChg>
        <pc:spChg chg="add mod">
          <ac:chgData name="Caz Farrell" userId="0da3e023-cdb1-4d8c-959f-d6192e8016c3" providerId="ADAL" clId="{3BE58EB9-5075-41C0-8212-5E546FA82A40}" dt="2020-02-17T21:25:20.338" v="2085" actId="1036"/>
          <ac:spMkLst>
            <pc:docMk/>
            <pc:sldMk cId="4096837602" sldId="499"/>
            <ac:spMk id="15" creationId="{6A22F8A7-E4E4-406D-B7A8-1C3F4B91AF82}"/>
          </ac:spMkLst>
        </pc:spChg>
        <pc:spChg chg="add mod">
          <ac:chgData name="Caz Farrell" userId="0da3e023-cdb1-4d8c-959f-d6192e8016c3" providerId="ADAL" clId="{3BE58EB9-5075-41C0-8212-5E546FA82A40}" dt="2020-02-17T21:25:20.338" v="2085" actId="1036"/>
          <ac:spMkLst>
            <pc:docMk/>
            <pc:sldMk cId="4096837602" sldId="499"/>
            <ac:spMk id="16" creationId="{45002675-B4CD-4687-A8B3-C721D0EF644C}"/>
          </ac:spMkLst>
        </pc:spChg>
        <pc:spChg chg="add mod">
          <ac:chgData name="Caz Farrell" userId="0da3e023-cdb1-4d8c-959f-d6192e8016c3" providerId="ADAL" clId="{3BE58EB9-5075-41C0-8212-5E546FA82A40}" dt="2020-02-17T21:25:20.338" v="2085" actId="1036"/>
          <ac:spMkLst>
            <pc:docMk/>
            <pc:sldMk cId="4096837602" sldId="499"/>
            <ac:spMk id="17" creationId="{BA6F606B-5069-44BA-9BE1-57EE8CEF4187}"/>
          </ac:spMkLst>
        </pc:spChg>
        <pc:spChg chg="add mod">
          <ac:chgData name="Caz Farrell" userId="0da3e023-cdb1-4d8c-959f-d6192e8016c3" providerId="ADAL" clId="{3BE58EB9-5075-41C0-8212-5E546FA82A40}" dt="2020-02-17T21:25:20.338" v="2085" actId="1036"/>
          <ac:spMkLst>
            <pc:docMk/>
            <pc:sldMk cId="4096837602" sldId="499"/>
            <ac:spMk id="18" creationId="{FAFB7779-7AED-456D-BA74-AE212B7339EB}"/>
          </ac:spMkLst>
        </pc:spChg>
        <pc:spChg chg="add mod">
          <ac:chgData name="Caz Farrell" userId="0da3e023-cdb1-4d8c-959f-d6192e8016c3" providerId="ADAL" clId="{3BE58EB9-5075-41C0-8212-5E546FA82A40}" dt="2020-02-17T21:25:20.338" v="2085" actId="1036"/>
          <ac:spMkLst>
            <pc:docMk/>
            <pc:sldMk cId="4096837602" sldId="499"/>
            <ac:spMk id="19" creationId="{D5069749-1D19-4BE9-8681-1C1438E9C570}"/>
          </ac:spMkLst>
        </pc:spChg>
        <pc:spChg chg="add del mod">
          <ac:chgData name="Caz Farrell" userId="0da3e023-cdb1-4d8c-959f-d6192e8016c3" providerId="ADAL" clId="{3BE58EB9-5075-41C0-8212-5E546FA82A40}" dt="2020-02-17T20:29:07.332" v="1314" actId="478"/>
          <ac:spMkLst>
            <pc:docMk/>
            <pc:sldMk cId="4096837602" sldId="499"/>
            <ac:spMk id="20" creationId="{1D95E5D4-BAC0-44C3-A5FD-963A22EBE626}"/>
          </ac:spMkLst>
        </pc:spChg>
        <pc:spChg chg="add del mod">
          <ac:chgData name="Caz Farrell" userId="0da3e023-cdb1-4d8c-959f-d6192e8016c3" providerId="ADAL" clId="{3BE58EB9-5075-41C0-8212-5E546FA82A40}" dt="2020-02-17T20:29:07.332" v="1314" actId="478"/>
          <ac:spMkLst>
            <pc:docMk/>
            <pc:sldMk cId="4096837602" sldId="499"/>
            <ac:spMk id="21" creationId="{2C3E5FA3-514A-4C84-9D79-C5E49F0036E3}"/>
          </ac:spMkLst>
        </pc:spChg>
        <pc:spChg chg="add mod">
          <ac:chgData name="Caz Farrell" userId="0da3e023-cdb1-4d8c-959f-d6192e8016c3" providerId="ADAL" clId="{3BE58EB9-5075-41C0-8212-5E546FA82A40}" dt="2020-02-17T21:25:20.338" v="2085" actId="1036"/>
          <ac:spMkLst>
            <pc:docMk/>
            <pc:sldMk cId="4096837602" sldId="499"/>
            <ac:spMk id="22" creationId="{2B025AEC-AE8F-4C15-BEEE-41163D7AA68C}"/>
          </ac:spMkLst>
        </pc:spChg>
        <pc:spChg chg="add mod">
          <ac:chgData name="Caz Farrell" userId="0da3e023-cdb1-4d8c-959f-d6192e8016c3" providerId="ADAL" clId="{3BE58EB9-5075-41C0-8212-5E546FA82A40}" dt="2020-02-17T21:25:20.338" v="2085" actId="1036"/>
          <ac:spMkLst>
            <pc:docMk/>
            <pc:sldMk cId="4096837602" sldId="499"/>
            <ac:spMk id="23" creationId="{5889363C-9473-4235-A451-210C65B8A8E3}"/>
          </ac:spMkLst>
        </pc:spChg>
        <pc:spChg chg="add mod">
          <ac:chgData name="Caz Farrell" userId="0da3e023-cdb1-4d8c-959f-d6192e8016c3" providerId="ADAL" clId="{3BE58EB9-5075-41C0-8212-5E546FA82A40}" dt="2020-02-17T21:25:20.338" v="2085" actId="1036"/>
          <ac:spMkLst>
            <pc:docMk/>
            <pc:sldMk cId="4096837602" sldId="499"/>
            <ac:spMk id="24" creationId="{44F711C4-1039-4CA8-B05F-EAEB7A823FF0}"/>
          </ac:spMkLst>
        </pc:spChg>
        <pc:spChg chg="add mod">
          <ac:chgData name="Caz Farrell" userId="0da3e023-cdb1-4d8c-959f-d6192e8016c3" providerId="ADAL" clId="{3BE58EB9-5075-41C0-8212-5E546FA82A40}" dt="2020-02-17T21:25:20.338" v="2085" actId="1036"/>
          <ac:spMkLst>
            <pc:docMk/>
            <pc:sldMk cId="4096837602" sldId="499"/>
            <ac:spMk id="25" creationId="{F7066478-0EBE-4AB5-9745-93413F5BE97C}"/>
          </ac:spMkLst>
        </pc:spChg>
        <pc:spChg chg="add mod">
          <ac:chgData name="Caz Farrell" userId="0da3e023-cdb1-4d8c-959f-d6192e8016c3" providerId="ADAL" clId="{3BE58EB9-5075-41C0-8212-5E546FA82A40}" dt="2020-02-17T21:25:20.338" v="2085" actId="1036"/>
          <ac:spMkLst>
            <pc:docMk/>
            <pc:sldMk cId="4096837602" sldId="499"/>
            <ac:spMk id="26" creationId="{5E1A618C-3C8C-41A9-ACD9-9BCE542103D8}"/>
          </ac:spMkLst>
        </pc:spChg>
        <pc:spChg chg="add del mod">
          <ac:chgData name="Caz Farrell" userId="0da3e023-cdb1-4d8c-959f-d6192e8016c3" providerId="ADAL" clId="{3BE58EB9-5075-41C0-8212-5E546FA82A40}" dt="2020-02-17T21:14:23.577" v="1651" actId="478"/>
          <ac:spMkLst>
            <pc:docMk/>
            <pc:sldMk cId="4096837602" sldId="499"/>
            <ac:spMk id="27" creationId="{84A4E17A-D633-4983-9F64-07922FD64A1B}"/>
          </ac:spMkLst>
        </pc:spChg>
        <pc:spChg chg="add del mod">
          <ac:chgData name="Caz Farrell" userId="0da3e023-cdb1-4d8c-959f-d6192e8016c3" providerId="ADAL" clId="{3BE58EB9-5075-41C0-8212-5E546FA82A40}" dt="2020-02-17T21:14:23.577" v="1651" actId="478"/>
          <ac:spMkLst>
            <pc:docMk/>
            <pc:sldMk cId="4096837602" sldId="499"/>
            <ac:spMk id="28" creationId="{916E2315-8DD1-4690-B6EB-5A57FF30484A}"/>
          </ac:spMkLst>
        </pc:spChg>
        <pc:spChg chg="add del mod">
          <ac:chgData name="Caz Farrell" userId="0da3e023-cdb1-4d8c-959f-d6192e8016c3" providerId="ADAL" clId="{3BE58EB9-5075-41C0-8212-5E546FA82A40}" dt="2020-02-17T21:14:23.577" v="1651" actId="478"/>
          <ac:spMkLst>
            <pc:docMk/>
            <pc:sldMk cId="4096837602" sldId="499"/>
            <ac:spMk id="29" creationId="{C65F39BD-788F-4A64-84C9-FAD4EEFF4174}"/>
          </ac:spMkLst>
        </pc:spChg>
        <pc:spChg chg="add del mod">
          <ac:chgData name="Caz Farrell" userId="0da3e023-cdb1-4d8c-959f-d6192e8016c3" providerId="ADAL" clId="{3BE58EB9-5075-41C0-8212-5E546FA82A40}" dt="2020-02-17T21:14:23.577" v="1651" actId="478"/>
          <ac:spMkLst>
            <pc:docMk/>
            <pc:sldMk cId="4096837602" sldId="499"/>
            <ac:spMk id="30" creationId="{23DE4F05-6F38-4389-8D94-780689810B3B}"/>
          </ac:spMkLst>
        </pc:spChg>
        <pc:spChg chg="add mod">
          <ac:chgData name="Caz Farrell" userId="0da3e023-cdb1-4d8c-959f-d6192e8016c3" providerId="ADAL" clId="{3BE58EB9-5075-41C0-8212-5E546FA82A40}" dt="2020-02-17T21:25:20.338" v="2085" actId="1036"/>
          <ac:spMkLst>
            <pc:docMk/>
            <pc:sldMk cId="4096837602" sldId="499"/>
            <ac:spMk id="31" creationId="{78557B7D-E1EA-488F-ADDA-0B178A0ED4F8}"/>
          </ac:spMkLst>
        </pc:spChg>
        <pc:spChg chg="add mod">
          <ac:chgData name="Caz Farrell" userId="0da3e023-cdb1-4d8c-959f-d6192e8016c3" providerId="ADAL" clId="{3BE58EB9-5075-41C0-8212-5E546FA82A40}" dt="2020-02-17T21:25:20.338" v="2085" actId="1036"/>
          <ac:spMkLst>
            <pc:docMk/>
            <pc:sldMk cId="4096837602" sldId="499"/>
            <ac:spMk id="32" creationId="{8781B7E8-60B5-4494-9720-B3B79AD925CE}"/>
          </ac:spMkLst>
        </pc:spChg>
        <pc:spChg chg="add mod">
          <ac:chgData name="Caz Farrell" userId="0da3e023-cdb1-4d8c-959f-d6192e8016c3" providerId="ADAL" clId="{3BE58EB9-5075-41C0-8212-5E546FA82A40}" dt="2020-02-17T21:25:20.338" v="2085" actId="1036"/>
          <ac:spMkLst>
            <pc:docMk/>
            <pc:sldMk cId="4096837602" sldId="499"/>
            <ac:spMk id="33" creationId="{E0557025-D038-408A-A618-F6A8A5860D8E}"/>
          </ac:spMkLst>
        </pc:spChg>
        <pc:spChg chg="add mod">
          <ac:chgData name="Caz Farrell" userId="0da3e023-cdb1-4d8c-959f-d6192e8016c3" providerId="ADAL" clId="{3BE58EB9-5075-41C0-8212-5E546FA82A40}" dt="2020-02-17T21:25:20.338" v="2085" actId="1036"/>
          <ac:spMkLst>
            <pc:docMk/>
            <pc:sldMk cId="4096837602" sldId="499"/>
            <ac:spMk id="34" creationId="{A2FCB625-BF95-4A22-9809-0E89481371A7}"/>
          </ac:spMkLst>
        </pc:spChg>
        <pc:spChg chg="add mod">
          <ac:chgData name="Caz Farrell" userId="0da3e023-cdb1-4d8c-959f-d6192e8016c3" providerId="ADAL" clId="{3BE58EB9-5075-41C0-8212-5E546FA82A40}" dt="2020-02-17T21:25:20.338" v="2085" actId="1036"/>
          <ac:spMkLst>
            <pc:docMk/>
            <pc:sldMk cId="4096837602" sldId="499"/>
            <ac:spMk id="35" creationId="{D7FD09E4-DD26-4CD0-BB28-9D8AD255F432}"/>
          </ac:spMkLst>
        </pc:spChg>
        <pc:spChg chg="add mod">
          <ac:chgData name="Caz Farrell" userId="0da3e023-cdb1-4d8c-959f-d6192e8016c3" providerId="ADAL" clId="{3BE58EB9-5075-41C0-8212-5E546FA82A40}" dt="2020-02-17T21:25:20.338" v="2085" actId="1036"/>
          <ac:spMkLst>
            <pc:docMk/>
            <pc:sldMk cId="4096837602" sldId="499"/>
            <ac:spMk id="36" creationId="{EC8CB09E-3548-4C66-9D50-EF3EB58E1292}"/>
          </ac:spMkLst>
        </pc:spChg>
        <pc:spChg chg="add mod">
          <ac:chgData name="Caz Farrell" userId="0da3e023-cdb1-4d8c-959f-d6192e8016c3" providerId="ADAL" clId="{3BE58EB9-5075-41C0-8212-5E546FA82A40}" dt="2020-02-17T21:25:20.338" v="2085" actId="1036"/>
          <ac:spMkLst>
            <pc:docMk/>
            <pc:sldMk cId="4096837602" sldId="499"/>
            <ac:spMk id="37" creationId="{1E91DCB6-01FF-4FAB-9E87-86FA0EF8EC23}"/>
          </ac:spMkLst>
        </pc:spChg>
        <pc:spChg chg="add del">
          <ac:chgData name="Caz Farrell" userId="0da3e023-cdb1-4d8c-959f-d6192e8016c3" providerId="ADAL" clId="{3BE58EB9-5075-41C0-8212-5E546FA82A40}" dt="2020-02-17T20:22:33.255" v="1102"/>
          <ac:spMkLst>
            <pc:docMk/>
            <pc:sldMk cId="4096837602" sldId="499"/>
            <ac:spMk id="38" creationId="{F034704A-0E26-4CF2-B94D-3E770C3C0B50}"/>
          </ac:spMkLst>
        </pc:spChg>
        <pc:spChg chg="add del">
          <ac:chgData name="Caz Farrell" userId="0da3e023-cdb1-4d8c-959f-d6192e8016c3" providerId="ADAL" clId="{3BE58EB9-5075-41C0-8212-5E546FA82A40}" dt="2020-02-17T20:22:33.255" v="1102"/>
          <ac:spMkLst>
            <pc:docMk/>
            <pc:sldMk cId="4096837602" sldId="499"/>
            <ac:spMk id="39" creationId="{8A74420A-A8E9-4D35-9C70-A43F6CFD844F}"/>
          </ac:spMkLst>
        </pc:spChg>
        <pc:spChg chg="add del">
          <ac:chgData name="Caz Farrell" userId="0da3e023-cdb1-4d8c-959f-d6192e8016c3" providerId="ADAL" clId="{3BE58EB9-5075-41C0-8212-5E546FA82A40}" dt="2020-02-17T20:22:33.255" v="1102"/>
          <ac:spMkLst>
            <pc:docMk/>
            <pc:sldMk cId="4096837602" sldId="499"/>
            <ac:spMk id="40" creationId="{580B51EA-1E91-4FB2-8E57-1E2725FD8D55}"/>
          </ac:spMkLst>
        </pc:spChg>
        <pc:spChg chg="add del">
          <ac:chgData name="Caz Farrell" userId="0da3e023-cdb1-4d8c-959f-d6192e8016c3" providerId="ADAL" clId="{3BE58EB9-5075-41C0-8212-5E546FA82A40}" dt="2020-02-17T20:22:33.255" v="1102"/>
          <ac:spMkLst>
            <pc:docMk/>
            <pc:sldMk cId="4096837602" sldId="499"/>
            <ac:spMk id="41" creationId="{48FF01DD-1E9E-402E-B24F-BBDABF3F2428}"/>
          </ac:spMkLst>
        </pc:spChg>
        <pc:spChg chg="add mod">
          <ac:chgData name="Caz Farrell" userId="0da3e023-cdb1-4d8c-959f-d6192e8016c3" providerId="ADAL" clId="{3BE58EB9-5075-41C0-8212-5E546FA82A40}" dt="2020-02-17T21:25:20.338" v="2085" actId="1036"/>
          <ac:spMkLst>
            <pc:docMk/>
            <pc:sldMk cId="4096837602" sldId="499"/>
            <ac:spMk id="42" creationId="{EE58D8BD-E202-49D3-A75C-F951CAF291ED}"/>
          </ac:spMkLst>
        </pc:spChg>
        <pc:spChg chg="add mod">
          <ac:chgData name="Caz Farrell" userId="0da3e023-cdb1-4d8c-959f-d6192e8016c3" providerId="ADAL" clId="{3BE58EB9-5075-41C0-8212-5E546FA82A40}" dt="2020-02-17T21:25:20.338" v="2085" actId="1036"/>
          <ac:spMkLst>
            <pc:docMk/>
            <pc:sldMk cId="4096837602" sldId="499"/>
            <ac:spMk id="43" creationId="{4B07D093-DFBA-4041-9578-6345B7DE7560}"/>
          </ac:spMkLst>
        </pc:spChg>
        <pc:spChg chg="add mod">
          <ac:chgData name="Caz Farrell" userId="0da3e023-cdb1-4d8c-959f-d6192e8016c3" providerId="ADAL" clId="{3BE58EB9-5075-41C0-8212-5E546FA82A40}" dt="2020-02-17T21:25:20.338" v="2085" actId="1036"/>
          <ac:spMkLst>
            <pc:docMk/>
            <pc:sldMk cId="4096837602" sldId="499"/>
            <ac:spMk id="44" creationId="{581E43FB-48DE-4864-A77F-F1D9925CFB4F}"/>
          </ac:spMkLst>
        </pc:spChg>
        <pc:spChg chg="add mod">
          <ac:chgData name="Caz Farrell" userId="0da3e023-cdb1-4d8c-959f-d6192e8016c3" providerId="ADAL" clId="{3BE58EB9-5075-41C0-8212-5E546FA82A40}" dt="2020-02-17T21:25:20.338" v="2085" actId="1036"/>
          <ac:spMkLst>
            <pc:docMk/>
            <pc:sldMk cId="4096837602" sldId="499"/>
            <ac:spMk id="45" creationId="{2E1E900A-C547-46C8-BBFE-4012D6A9E0AF}"/>
          </ac:spMkLst>
        </pc:spChg>
        <pc:spChg chg="add mod">
          <ac:chgData name="Caz Farrell" userId="0da3e023-cdb1-4d8c-959f-d6192e8016c3" providerId="ADAL" clId="{3BE58EB9-5075-41C0-8212-5E546FA82A40}" dt="2020-02-17T21:25:20.338" v="2085" actId="1036"/>
          <ac:spMkLst>
            <pc:docMk/>
            <pc:sldMk cId="4096837602" sldId="499"/>
            <ac:spMk id="46" creationId="{F6C5ED77-12BA-4616-BB21-F38A3A25155B}"/>
          </ac:spMkLst>
        </pc:spChg>
        <pc:spChg chg="add mod">
          <ac:chgData name="Caz Farrell" userId="0da3e023-cdb1-4d8c-959f-d6192e8016c3" providerId="ADAL" clId="{3BE58EB9-5075-41C0-8212-5E546FA82A40}" dt="2020-02-17T21:25:20.338" v="2085" actId="1036"/>
          <ac:spMkLst>
            <pc:docMk/>
            <pc:sldMk cId="4096837602" sldId="499"/>
            <ac:spMk id="47" creationId="{C498983A-3C1F-4AD9-AB55-8B12B8FE1266}"/>
          </ac:spMkLst>
        </pc:spChg>
        <pc:spChg chg="add mod">
          <ac:chgData name="Caz Farrell" userId="0da3e023-cdb1-4d8c-959f-d6192e8016c3" providerId="ADAL" clId="{3BE58EB9-5075-41C0-8212-5E546FA82A40}" dt="2020-02-17T21:25:20.338" v="2085" actId="1036"/>
          <ac:spMkLst>
            <pc:docMk/>
            <pc:sldMk cId="4096837602" sldId="499"/>
            <ac:spMk id="48" creationId="{8AAF609E-68A3-4CB5-AE62-23E698F66E49}"/>
          </ac:spMkLst>
        </pc:spChg>
        <pc:spChg chg="add del mod">
          <ac:chgData name="Caz Farrell" userId="0da3e023-cdb1-4d8c-959f-d6192e8016c3" providerId="ADAL" clId="{3BE58EB9-5075-41C0-8212-5E546FA82A40}" dt="2020-02-17T21:14:23.577" v="1651" actId="478"/>
          <ac:spMkLst>
            <pc:docMk/>
            <pc:sldMk cId="4096837602" sldId="499"/>
            <ac:spMk id="49" creationId="{3038C84D-EFEE-4F07-8F44-0DEA40412904}"/>
          </ac:spMkLst>
        </pc:spChg>
        <pc:spChg chg="add mod">
          <ac:chgData name="Caz Farrell" userId="0da3e023-cdb1-4d8c-959f-d6192e8016c3" providerId="ADAL" clId="{3BE58EB9-5075-41C0-8212-5E546FA82A40}" dt="2020-02-17T21:25:20.338" v="2085" actId="1036"/>
          <ac:spMkLst>
            <pc:docMk/>
            <pc:sldMk cId="4096837602" sldId="499"/>
            <ac:spMk id="50" creationId="{55C17639-DBFB-429B-A868-9F011ABD1C2D}"/>
          </ac:spMkLst>
        </pc:spChg>
        <pc:spChg chg="add mod">
          <ac:chgData name="Caz Farrell" userId="0da3e023-cdb1-4d8c-959f-d6192e8016c3" providerId="ADAL" clId="{3BE58EB9-5075-41C0-8212-5E546FA82A40}" dt="2020-02-17T21:25:20.338" v="2085" actId="1036"/>
          <ac:spMkLst>
            <pc:docMk/>
            <pc:sldMk cId="4096837602" sldId="499"/>
            <ac:spMk id="51" creationId="{11F40176-8B43-4F3F-AD00-8919187F7CEA}"/>
          </ac:spMkLst>
        </pc:spChg>
        <pc:spChg chg="add mod">
          <ac:chgData name="Caz Farrell" userId="0da3e023-cdb1-4d8c-959f-d6192e8016c3" providerId="ADAL" clId="{3BE58EB9-5075-41C0-8212-5E546FA82A40}" dt="2020-02-17T21:25:20.338" v="2085" actId="1036"/>
          <ac:spMkLst>
            <pc:docMk/>
            <pc:sldMk cId="4096837602" sldId="499"/>
            <ac:spMk id="52" creationId="{4CCE4701-DDF9-4C03-9FDA-69AB84192F08}"/>
          </ac:spMkLst>
        </pc:spChg>
        <pc:spChg chg="add del mod">
          <ac:chgData name="Caz Farrell" userId="0da3e023-cdb1-4d8c-959f-d6192e8016c3" providerId="ADAL" clId="{3BE58EB9-5075-41C0-8212-5E546FA82A40}" dt="2020-02-17T21:14:23.577" v="1651" actId="478"/>
          <ac:spMkLst>
            <pc:docMk/>
            <pc:sldMk cId="4096837602" sldId="499"/>
            <ac:spMk id="53" creationId="{03380AF3-26CE-42BB-A4BE-8ADDC7E41FEA}"/>
          </ac:spMkLst>
        </pc:spChg>
        <pc:spChg chg="add mod">
          <ac:chgData name="Caz Farrell" userId="0da3e023-cdb1-4d8c-959f-d6192e8016c3" providerId="ADAL" clId="{3BE58EB9-5075-41C0-8212-5E546FA82A40}" dt="2020-02-17T21:25:20.338" v="2085" actId="1036"/>
          <ac:spMkLst>
            <pc:docMk/>
            <pc:sldMk cId="4096837602" sldId="499"/>
            <ac:spMk id="54" creationId="{F441696C-5C66-4BFD-8690-F1BED92929DE}"/>
          </ac:spMkLst>
        </pc:spChg>
        <pc:spChg chg="add del mod">
          <ac:chgData name="Caz Farrell" userId="0da3e023-cdb1-4d8c-959f-d6192e8016c3" providerId="ADAL" clId="{3BE58EB9-5075-41C0-8212-5E546FA82A40}" dt="2020-02-17T20:30:02.518" v="1418" actId="478"/>
          <ac:spMkLst>
            <pc:docMk/>
            <pc:sldMk cId="4096837602" sldId="499"/>
            <ac:spMk id="55" creationId="{4CD408EA-8E36-49EA-BC50-414BE8F099AB}"/>
          </ac:spMkLst>
        </pc:spChg>
        <pc:spChg chg="add del mod">
          <ac:chgData name="Caz Farrell" userId="0da3e023-cdb1-4d8c-959f-d6192e8016c3" providerId="ADAL" clId="{3BE58EB9-5075-41C0-8212-5E546FA82A40}" dt="2020-02-17T20:29:07.332" v="1314" actId="478"/>
          <ac:spMkLst>
            <pc:docMk/>
            <pc:sldMk cId="4096837602" sldId="499"/>
            <ac:spMk id="56" creationId="{DC30D79E-6F59-45D4-B773-D7B913235228}"/>
          </ac:spMkLst>
        </pc:spChg>
        <pc:spChg chg="add del mod">
          <ac:chgData name="Caz Farrell" userId="0da3e023-cdb1-4d8c-959f-d6192e8016c3" providerId="ADAL" clId="{3BE58EB9-5075-41C0-8212-5E546FA82A40}" dt="2020-02-17T21:14:23.577" v="1651" actId="478"/>
          <ac:spMkLst>
            <pc:docMk/>
            <pc:sldMk cId="4096837602" sldId="499"/>
            <ac:spMk id="57" creationId="{02FED259-DE45-47ED-8C7E-A4F2B32DB4A0}"/>
          </ac:spMkLst>
        </pc:spChg>
        <pc:spChg chg="add del mod">
          <ac:chgData name="Caz Farrell" userId="0da3e023-cdb1-4d8c-959f-d6192e8016c3" providerId="ADAL" clId="{3BE58EB9-5075-41C0-8212-5E546FA82A40}" dt="2020-02-17T21:10:09.351" v="1528" actId="478"/>
          <ac:spMkLst>
            <pc:docMk/>
            <pc:sldMk cId="4096837602" sldId="499"/>
            <ac:spMk id="58" creationId="{B44CC2B7-FB6C-4A95-B1C7-754B284470B4}"/>
          </ac:spMkLst>
        </pc:spChg>
        <pc:spChg chg="add del mod">
          <ac:chgData name="Caz Farrell" userId="0da3e023-cdb1-4d8c-959f-d6192e8016c3" providerId="ADAL" clId="{3BE58EB9-5075-41C0-8212-5E546FA82A40}" dt="2020-02-17T20:30:02.518" v="1418" actId="478"/>
          <ac:spMkLst>
            <pc:docMk/>
            <pc:sldMk cId="4096837602" sldId="499"/>
            <ac:spMk id="59" creationId="{FCDF41CD-F82B-45BD-86F7-4A968B02C3B5}"/>
          </ac:spMkLst>
        </pc:spChg>
        <pc:spChg chg="add del mod">
          <ac:chgData name="Caz Farrell" userId="0da3e023-cdb1-4d8c-959f-d6192e8016c3" providerId="ADAL" clId="{3BE58EB9-5075-41C0-8212-5E546FA82A40}" dt="2020-02-17T20:29:07.332" v="1314" actId="478"/>
          <ac:spMkLst>
            <pc:docMk/>
            <pc:sldMk cId="4096837602" sldId="499"/>
            <ac:spMk id="60" creationId="{72F10A0C-7336-45D0-82D8-C8310CE373B5}"/>
          </ac:spMkLst>
        </pc:spChg>
        <pc:spChg chg="add del mod">
          <ac:chgData name="Caz Farrell" userId="0da3e023-cdb1-4d8c-959f-d6192e8016c3" providerId="ADAL" clId="{3BE58EB9-5075-41C0-8212-5E546FA82A40}" dt="2020-02-17T20:25:52.392" v="1205" actId="478"/>
          <ac:spMkLst>
            <pc:docMk/>
            <pc:sldMk cId="4096837602" sldId="499"/>
            <ac:spMk id="61" creationId="{E1842D90-E4EC-4540-88DC-F2B2D55A0DE5}"/>
          </ac:spMkLst>
        </pc:spChg>
        <pc:spChg chg="add mod">
          <ac:chgData name="Caz Farrell" userId="0da3e023-cdb1-4d8c-959f-d6192e8016c3" providerId="ADAL" clId="{3BE58EB9-5075-41C0-8212-5E546FA82A40}" dt="2020-02-17T21:25:20.338" v="2085" actId="1036"/>
          <ac:spMkLst>
            <pc:docMk/>
            <pc:sldMk cId="4096837602" sldId="499"/>
            <ac:spMk id="62" creationId="{E0C978C3-A635-422A-B716-5630B7C22313}"/>
          </ac:spMkLst>
        </pc:spChg>
        <pc:spChg chg="add mod">
          <ac:chgData name="Caz Farrell" userId="0da3e023-cdb1-4d8c-959f-d6192e8016c3" providerId="ADAL" clId="{3BE58EB9-5075-41C0-8212-5E546FA82A40}" dt="2020-02-17T21:24:57.144" v="2048" actId="1035"/>
          <ac:spMkLst>
            <pc:docMk/>
            <pc:sldMk cId="4096837602" sldId="499"/>
            <ac:spMk id="63" creationId="{56DB34C0-C48D-4718-8A3D-24E7A7E4CF0C}"/>
          </ac:spMkLst>
        </pc:spChg>
        <pc:spChg chg="add mod">
          <ac:chgData name="Caz Farrell" userId="0da3e023-cdb1-4d8c-959f-d6192e8016c3" providerId="ADAL" clId="{3BE58EB9-5075-41C0-8212-5E546FA82A40}" dt="2020-02-17T21:24:57.144" v="2048" actId="1035"/>
          <ac:spMkLst>
            <pc:docMk/>
            <pc:sldMk cId="4096837602" sldId="499"/>
            <ac:spMk id="64" creationId="{B6E83799-D100-44DB-8F9A-7D1F6D53F251}"/>
          </ac:spMkLst>
        </pc:spChg>
        <pc:spChg chg="add mod">
          <ac:chgData name="Caz Farrell" userId="0da3e023-cdb1-4d8c-959f-d6192e8016c3" providerId="ADAL" clId="{3BE58EB9-5075-41C0-8212-5E546FA82A40}" dt="2020-02-17T21:28:16.557" v="2116" actId="1038"/>
          <ac:spMkLst>
            <pc:docMk/>
            <pc:sldMk cId="4096837602" sldId="499"/>
            <ac:spMk id="65" creationId="{34858505-392E-4F10-A6D1-92693C03E021}"/>
          </ac:spMkLst>
        </pc:spChg>
        <pc:spChg chg="add mod">
          <ac:chgData name="Caz Farrell" userId="0da3e023-cdb1-4d8c-959f-d6192e8016c3" providerId="ADAL" clId="{3BE58EB9-5075-41C0-8212-5E546FA82A40}" dt="2020-02-17T21:24:57.144" v="2048" actId="1035"/>
          <ac:spMkLst>
            <pc:docMk/>
            <pc:sldMk cId="4096837602" sldId="499"/>
            <ac:spMk id="66" creationId="{8896195C-7AB7-4E9D-BBA9-D5A7E3242499}"/>
          </ac:spMkLst>
        </pc:spChg>
        <pc:spChg chg="add mod">
          <ac:chgData name="Caz Farrell" userId="0da3e023-cdb1-4d8c-959f-d6192e8016c3" providerId="ADAL" clId="{3BE58EB9-5075-41C0-8212-5E546FA82A40}" dt="2020-02-17T21:24:57.144" v="2048" actId="1035"/>
          <ac:spMkLst>
            <pc:docMk/>
            <pc:sldMk cId="4096837602" sldId="499"/>
            <ac:spMk id="67" creationId="{F82CB149-B52A-4E3D-AAE7-D678845C8726}"/>
          </ac:spMkLst>
        </pc:spChg>
        <pc:spChg chg="add del">
          <ac:chgData name="Caz Farrell" userId="0da3e023-cdb1-4d8c-959f-d6192e8016c3" providerId="ADAL" clId="{3BE58EB9-5075-41C0-8212-5E546FA82A40}" dt="2020-02-17T21:13:46.208" v="1648"/>
          <ac:spMkLst>
            <pc:docMk/>
            <pc:sldMk cId="4096837602" sldId="499"/>
            <ac:spMk id="68" creationId="{32CD6290-3A47-43DC-A534-30A448AA09C2}"/>
          </ac:spMkLst>
        </pc:spChg>
        <pc:spChg chg="add del mod">
          <ac:chgData name="Caz Farrell" userId="0da3e023-cdb1-4d8c-959f-d6192e8016c3" providerId="ADAL" clId="{3BE58EB9-5075-41C0-8212-5E546FA82A40}" dt="2020-02-17T21:15:05.560" v="1667" actId="478"/>
          <ac:spMkLst>
            <pc:docMk/>
            <pc:sldMk cId="4096837602" sldId="499"/>
            <ac:spMk id="69" creationId="{B53DD2CA-86F5-4563-9F5A-5AFBE28854AE}"/>
          </ac:spMkLst>
        </pc:spChg>
        <pc:spChg chg="add mod">
          <ac:chgData name="Caz Farrell" userId="0da3e023-cdb1-4d8c-959f-d6192e8016c3" providerId="ADAL" clId="{3BE58EB9-5075-41C0-8212-5E546FA82A40}" dt="2020-02-17T21:25:20.338" v="2085" actId="1036"/>
          <ac:spMkLst>
            <pc:docMk/>
            <pc:sldMk cId="4096837602" sldId="499"/>
            <ac:spMk id="70" creationId="{15BE24E0-B3C0-47DA-B84A-992D2256FA94}"/>
          </ac:spMkLst>
        </pc:spChg>
        <pc:spChg chg="add mod">
          <ac:chgData name="Caz Farrell" userId="0da3e023-cdb1-4d8c-959f-d6192e8016c3" providerId="ADAL" clId="{3BE58EB9-5075-41C0-8212-5E546FA82A40}" dt="2020-02-17T21:25:20.338" v="2085" actId="1036"/>
          <ac:spMkLst>
            <pc:docMk/>
            <pc:sldMk cId="4096837602" sldId="499"/>
            <ac:spMk id="71" creationId="{84EB88D9-CC5A-46CD-A78F-690E72C8A6DD}"/>
          </ac:spMkLst>
        </pc:spChg>
        <pc:spChg chg="add mod">
          <ac:chgData name="Caz Farrell" userId="0da3e023-cdb1-4d8c-959f-d6192e8016c3" providerId="ADAL" clId="{3BE58EB9-5075-41C0-8212-5E546FA82A40}" dt="2020-02-17T21:25:20.338" v="2085" actId="1036"/>
          <ac:spMkLst>
            <pc:docMk/>
            <pc:sldMk cId="4096837602" sldId="499"/>
            <ac:spMk id="72" creationId="{39DEDC70-CF96-4809-8CB6-8F7ED099421C}"/>
          </ac:spMkLst>
        </pc:spChg>
        <pc:spChg chg="add mod">
          <ac:chgData name="Caz Farrell" userId="0da3e023-cdb1-4d8c-959f-d6192e8016c3" providerId="ADAL" clId="{3BE58EB9-5075-41C0-8212-5E546FA82A40}" dt="2020-02-17T21:25:20.338" v="2085" actId="1036"/>
          <ac:spMkLst>
            <pc:docMk/>
            <pc:sldMk cId="4096837602" sldId="499"/>
            <ac:spMk id="73" creationId="{C57C30CA-1F1D-4FE5-B679-4DF6366CC4A0}"/>
          </ac:spMkLst>
        </pc:spChg>
        <pc:spChg chg="add mod">
          <ac:chgData name="Caz Farrell" userId="0da3e023-cdb1-4d8c-959f-d6192e8016c3" providerId="ADAL" clId="{3BE58EB9-5075-41C0-8212-5E546FA82A40}" dt="2020-02-17T21:25:20.338" v="2085" actId="1036"/>
          <ac:spMkLst>
            <pc:docMk/>
            <pc:sldMk cId="4096837602" sldId="499"/>
            <ac:spMk id="74" creationId="{D4660AF1-E2C6-40A5-891D-C2000C1710F8}"/>
          </ac:spMkLst>
        </pc:spChg>
        <pc:spChg chg="add mod">
          <ac:chgData name="Caz Farrell" userId="0da3e023-cdb1-4d8c-959f-d6192e8016c3" providerId="ADAL" clId="{3BE58EB9-5075-41C0-8212-5E546FA82A40}" dt="2020-02-17T21:25:20.338" v="2085" actId="1036"/>
          <ac:spMkLst>
            <pc:docMk/>
            <pc:sldMk cId="4096837602" sldId="499"/>
            <ac:spMk id="75" creationId="{CE8DDB2C-DD7B-4459-BCB1-2E68F5962980}"/>
          </ac:spMkLst>
        </pc:spChg>
        <pc:spChg chg="add mod">
          <ac:chgData name="Caz Farrell" userId="0da3e023-cdb1-4d8c-959f-d6192e8016c3" providerId="ADAL" clId="{3BE58EB9-5075-41C0-8212-5E546FA82A40}" dt="2020-02-17T21:25:20.338" v="2085" actId="1036"/>
          <ac:spMkLst>
            <pc:docMk/>
            <pc:sldMk cId="4096837602" sldId="499"/>
            <ac:spMk id="76" creationId="{34654BE2-13F7-4914-9CBE-354DAF5F887A}"/>
          </ac:spMkLst>
        </pc:spChg>
        <pc:spChg chg="add mod">
          <ac:chgData name="Caz Farrell" userId="0da3e023-cdb1-4d8c-959f-d6192e8016c3" providerId="ADAL" clId="{3BE58EB9-5075-41C0-8212-5E546FA82A40}" dt="2020-02-17T21:25:20.338" v="2085" actId="1036"/>
          <ac:spMkLst>
            <pc:docMk/>
            <pc:sldMk cId="4096837602" sldId="499"/>
            <ac:spMk id="77" creationId="{EE0B44EC-54EC-4315-9072-F59614622A30}"/>
          </ac:spMkLst>
        </pc:spChg>
        <pc:spChg chg="add del">
          <ac:chgData name="Caz Farrell" userId="0da3e023-cdb1-4d8c-959f-d6192e8016c3" providerId="ADAL" clId="{3BE58EB9-5075-41C0-8212-5E546FA82A40}" dt="2020-02-17T21:14:58.688" v="1666"/>
          <ac:spMkLst>
            <pc:docMk/>
            <pc:sldMk cId="4096837602" sldId="499"/>
            <ac:spMk id="78" creationId="{7B739A9A-F848-4A92-8A7B-2B3DF5BEF585}"/>
          </ac:spMkLst>
        </pc:spChg>
        <pc:spChg chg="add del">
          <ac:chgData name="Caz Farrell" userId="0da3e023-cdb1-4d8c-959f-d6192e8016c3" providerId="ADAL" clId="{3BE58EB9-5075-41C0-8212-5E546FA82A40}" dt="2020-02-17T21:14:58.688" v="1666"/>
          <ac:spMkLst>
            <pc:docMk/>
            <pc:sldMk cId="4096837602" sldId="499"/>
            <ac:spMk id="79" creationId="{554E9204-7A3D-4DA2-9954-4D660388FDEC}"/>
          </ac:spMkLst>
        </pc:spChg>
        <pc:spChg chg="add mod">
          <ac:chgData name="Caz Farrell" userId="0da3e023-cdb1-4d8c-959f-d6192e8016c3" providerId="ADAL" clId="{3BE58EB9-5075-41C0-8212-5E546FA82A40}" dt="2020-02-17T21:25:20.338" v="2085" actId="1036"/>
          <ac:spMkLst>
            <pc:docMk/>
            <pc:sldMk cId="4096837602" sldId="499"/>
            <ac:spMk id="80" creationId="{20E520FB-F6D0-470F-A16A-291DE33E60C1}"/>
          </ac:spMkLst>
        </pc:spChg>
        <pc:spChg chg="add mod">
          <ac:chgData name="Caz Farrell" userId="0da3e023-cdb1-4d8c-959f-d6192e8016c3" providerId="ADAL" clId="{3BE58EB9-5075-41C0-8212-5E546FA82A40}" dt="2020-02-17T21:25:20.338" v="2085" actId="1036"/>
          <ac:spMkLst>
            <pc:docMk/>
            <pc:sldMk cId="4096837602" sldId="499"/>
            <ac:spMk id="81" creationId="{CB84BCE7-50BA-4A81-BF24-01B853039856}"/>
          </ac:spMkLst>
        </pc:spChg>
        <pc:spChg chg="add mod">
          <ac:chgData name="Caz Farrell" userId="0da3e023-cdb1-4d8c-959f-d6192e8016c3" providerId="ADAL" clId="{3BE58EB9-5075-41C0-8212-5E546FA82A40}" dt="2020-02-17T21:25:20.338" v="2085" actId="1036"/>
          <ac:spMkLst>
            <pc:docMk/>
            <pc:sldMk cId="4096837602" sldId="499"/>
            <ac:spMk id="82" creationId="{F36314E7-1396-4E61-BA1C-81243EA43B26}"/>
          </ac:spMkLst>
        </pc:spChg>
        <pc:spChg chg="add mod">
          <ac:chgData name="Caz Farrell" userId="0da3e023-cdb1-4d8c-959f-d6192e8016c3" providerId="ADAL" clId="{3BE58EB9-5075-41C0-8212-5E546FA82A40}" dt="2020-02-17T21:25:20.338" v="2085" actId="1036"/>
          <ac:spMkLst>
            <pc:docMk/>
            <pc:sldMk cId="4096837602" sldId="499"/>
            <ac:spMk id="83" creationId="{0F074702-4254-4E4E-821C-5F14BD7822EB}"/>
          </ac:spMkLst>
        </pc:spChg>
        <pc:spChg chg="add mod">
          <ac:chgData name="Caz Farrell" userId="0da3e023-cdb1-4d8c-959f-d6192e8016c3" providerId="ADAL" clId="{3BE58EB9-5075-41C0-8212-5E546FA82A40}" dt="2020-02-17T21:25:32.498" v="2093" actId="20577"/>
          <ac:spMkLst>
            <pc:docMk/>
            <pc:sldMk cId="4096837602" sldId="499"/>
            <ac:spMk id="84" creationId="{374C57F1-09E9-42DC-B8AC-7140D769CD93}"/>
          </ac:spMkLst>
        </pc:spChg>
        <pc:spChg chg="add del mod">
          <ac:chgData name="Caz Farrell" userId="0da3e023-cdb1-4d8c-959f-d6192e8016c3" providerId="ADAL" clId="{3BE58EB9-5075-41C0-8212-5E546FA82A40}" dt="2020-02-17T21:23:15.681" v="1981" actId="478"/>
          <ac:spMkLst>
            <pc:docMk/>
            <pc:sldMk cId="4096837602" sldId="499"/>
            <ac:spMk id="85" creationId="{435EFAA6-B32B-44BA-A317-A4094E4C192D}"/>
          </ac:spMkLst>
        </pc:spChg>
        <pc:spChg chg="add del mod">
          <ac:chgData name="Caz Farrell" userId="0da3e023-cdb1-4d8c-959f-d6192e8016c3" providerId="ADAL" clId="{3BE58EB9-5075-41C0-8212-5E546FA82A40}" dt="2020-02-17T21:23:11.767" v="1980" actId="478"/>
          <ac:spMkLst>
            <pc:docMk/>
            <pc:sldMk cId="4096837602" sldId="499"/>
            <ac:spMk id="86" creationId="{2CD29EDE-2F59-4062-A8FC-2371712532D9}"/>
          </ac:spMkLst>
        </pc:spChg>
        <pc:spChg chg="add mod">
          <ac:chgData name="Caz Farrell" userId="0da3e023-cdb1-4d8c-959f-d6192e8016c3" providerId="ADAL" clId="{3BE58EB9-5075-41C0-8212-5E546FA82A40}" dt="2020-02-17T21:25:09.270" v="2072" actId="1036"/>
          <ac:spMkLst>
            <pc:docMk/>
            <pc:sldMk cId="4096837602" sldId="499"/>
            <ac:spMk id="87" creationId="{C001E758-BB3C-4812-B37B-F78E0A0CBD62}"/>
          </ac:spMkLst>
        </pc:spChg>
        <pc:spChg chg="add mod">
          <ac:chgData name="Caz Farrell" userId="0da3e023-cdb1-4d8c-959f-d6192e8016c3" providerId="ADAL" clId="{3BE58EB9-5075-41C0-8212-5E546FA82A40}" dt="2020-02-17T21:25:09.270" v="2072" actId="1036"/>
          <ac:spMkLst>
            <pc:docMk/>
            <pc:sldMk cId="4096837602" sldId="499"/>
            <ac:spMk id="88" creationId="{4327D3CF-906B-42DC-95ED-ECE6CAFAD797}"/>
          </ac:spMkLst>
        </pc:spChg>
        <pc:spChg chg="add del mod">
          <ac:chgData name="Caz Farrell" userId="0da3e023-cdb1-4d8c-959f-d6192e8016c3" providerId="ADAL" clId="{3BE58EB9-5075-41C0-8212-5E546FA82A40}" dt="2020-02-17T21:23:18.228" v="1982" actId="478"/>
          <ac:spMkLst>
            <pc:docMk/>
            <pc:sldMk cId="4096837602" sldId="499"/>
            <ac:spMk id="89" creationId="{B078AEA5-7B2C-40BA-AA30-0E5A6AFB6CEE}"/>
          </ac:spMkLst>
        </pc:spChg>
        <pc:spChg chg="add mod">
          <ac:chgData name="Caz Farrell" userId="0da3e023-cdb1-4d8c-959f-d6192e8016c3" providerId="ADAL" clId="{3BE58EB9-5075-41C0-8212-5E546FA82A40}" dt="2020-02-17T21:28:00.129" v="2110" actId="1076"/>
          <ac:spMkLst>
            <pc:docMk/>
            <pc:sldMk cId="4096837602" sldId="499"/>
            <ac:spMk id="90" creationId="{81772C93-E52A-4C48-A9A9-8FC02B81A722}"/>
          </ac:spMkLst>
        </pc:spChg>
        <pc:spChg chg="add mod">
          <ac:chgData name="Caz Farrell" userId="0da3e023-cdb1-4d8c-959f-d6192e8016c3" providerId="ADAL" clId="{3BE58EB9-5075-41C0-8212-5E546FA82A40}" dt="2020-02-17T21:28:00.129" v="2110" actId="1076"/>
          <ac:spMkLst>
            <pc:docMk/>
            <pc:sldMk cId="4096837602" sldId="499"/>
            <ac:spMk id="91" creationId="{C263746D-36AC-41F3-9496-6A14087ADF4D}"/>
          </ac:spMkLst>
        </pc:spChg>
        <pc:spChg chg="add del mod">
          <ac:chgData name="Caz Farrell" userId="0da3e023-cdb1-4d8c-959f-d6192e8016c3" providerId="ADAL" clId="{3BE58EB9-5075-41C0-8212-5E546FA82A40}" dt="2020-02-17T21:23:30.272" v="1986" actId="478"/>
          <ac:spMkLst>
            <pc:docMk/>
            <pc:sldMk cId="4096837602" sldId="499"/>
            <ac:spMk id="92" creationId="{47CA1760-6FBB-491E-A5E4-F350B683B33B}"/>
          </ac:spMkLst>
        </pc:spChg>
        <pc:spChg chg="add mod">
          <ac:chgData name="Caz Farrell" userId="0da3e023-cdb1-4d8c-959f-d6192e8016c3" providerId="ADAL" clId="{3BE58EB9-5075-41C0-8212-5E546FA82A40}" dt="2020-02-17T21:25:09.270" v="2072" actId="1036"/>
          <ac:spMkLst>
            <pc:docMk/>
            <pc:sldMk cId="4096837602" sldId="499"/>
            <ac:spMk id="93" creationId="{AC11CCD4-B814-4BBE-8739-57DECE9DF82C}"/>
          </ac:spMkLst>
        </pc:spChg>
        <pc:spChg chg="add del mod">
          <ac:chgData name="Caz Farrell" userId="0da3e023-cdb1-4d8c-959f-d6192e8016c3" providerId="ADAL" clId="{3BE58EB9-5075-41C0-8212-5E546FA82A40}" dt="2020-02-17T21:23:24.486" v="1984" actId="478"/>
          <ac:spMkLst>
            <pc:docMk/>
            <pc:sldMk cId="4096837602" sldId="499"/>
            <ac:spMk id="94" creationId="{A669CD67-2CD2-4E1A-B699-A0FFA3DCEB5A}"/>
          </ac:spMkLst>
        </pc:spChg>
        <pc:spChg chg="add del mod">
          <ac:chgData name="Caz Farrell" userId="0da3e023-cdb1-4d8c-959f-d6192e8016c3" providerId="ADAL" clId="{3BE58EB9-5075-41C0-8212-5E546FA82A40}" dt="2020-02-17T21:23:28.038" v="1985" actId="478"/>
          <ac:spMkLst>
            <pc:docMk/>
            <pc:sldMk cId="4096837602" sldId="499"/>
            <ac:spMk id="95" creationId="{85383AC4-0554-474D-8DDF-7B82AD1C1606}"/>
          </ac:spMkLst>
        </pc:spChg>
        <pc:spChg chg="add mod">
          <ac:chgData name="Caz Farrell" userId="0da3e023-cdb1-4d8c-959f-d6192e8016c3" providerId="ADAL" clId="{3BE58EB9-5075-41C0-8212-5E546FA82A40}" dt="2020-02-17T21:28:00.129" v="2110" actId="1076"/>
          <ac:spMkLst>
            <pc:docMk/>
            <pc:sldMk cId="4096837602" sldId="499"/>
            <ac:spMk id="96" creationId="{29DD9E4B-9570-4859-AB2F-9468473FE337}"/>
          </ac:spMkLst>
        </pc:spChg>
        <pc:spChg chg="add mod">
          <ac:chgData name="Caz Farrell" userId="0da3e023-cdb1-4d8c-959f-d6192e8016c3" providerId="ADAL" clId="{3BE58EB9-5075-41C0-8212-5E546FA82A40}" dt="2020-02-17T21:25:09.270" v="2072" actId="1036"/>
          <ac:spMkLst>
            <pc:docMk/>
            <pc:sldMk cId="4096837602" sldId="499"/>
            <ac:spMk id="97" creationId="{6DB572CA-A097-4274-9460-D7FAB9329F8D}"/>
          </ac:spMkLst>
        </pc:spChg>
        <pc:spChg chg="add del mod">
          <ac:chgData name="Caz Farrell" userId="0da3e023-cdb1-4d8c-959f-d6192e8016c3" providerId="ADAL" clId="{3BE58EB9-5075-41C0-8212-5E546FA82A40}" dt="2020-02-17T21:24:45.923" v="2030" actId="478"/>
          <ac:spMkLst>
            <pc:docMk/>
            <pc:sldMk cId="4096837602" sldId="499"/>
            <ac:spMk id="98" creationId="{21C2B2D1-10B0-4191-BE01-4AD640521F4D}"/>
          </ac:spMkLst>
        </pc:spChg>
        <pc:spChg chg="add del mod">
          <ac:chgData name="Caz Farrell" userId="0da3e023-cdb1-4d8c-959f-d6192e8016c3" providerId="ADAL" clId="{3BE58EB9-5075-41C0-8212-5E546FA82A40}" dt="2020-02-17T21:24:42.375" v="2029" actId="478"/>
          <ac:spMkLst>
            <pc:docMk/>
            <pc:sldMk cId="4096837602" sldId="499"/>
            <ac:spMk id="99" creationId="{EFD33DAE-375E-4D6A-AC51-CFC3F35654D0}"/>
          </ac:spMkLst>
        </pc:spChg>
        <pc:spChg chg="add mod">
          <ac:chgData name="Caz Farrell" userId="0da3e023-cdb1-4d8c-959f-d6192e8016c3" providerId="ADAL" clId="{3BE58EB9-5075-41C0-8212-5E546FA82A40}" dt="2020-02-17T21:25:44.226" v="2105" actId="20577"/>
          <ac:spMkLst>
            <pc:docMk/>
            <pc:sldMk cId="4096837602" sldId="499"/>
            <ac:spMk id="100" creationId="{222EB952-FA15-4AC6-ADE8-03D2BDF5EB13}"/>
          </ac:spMkLst>
        </pc:spChg>
        <pc:spChg chg="add mod">
          <ac:chgData name="Caz Farrell" userId="0da3e023-cdb1-4d8c-959f-d6192e8016c3" providerId="ADAL" clId="{3BE58EB9-5075-41C0-8212-5E546FA82A40}" dt="2020-02-17T21:26:01.419" v="2107" actId="1076"/>
          <ac:spMkLst>
            <pc:docMk/>
            <pc:sldMk cId="4096837602" sldId="499"/>
            <ac:spMk id="101" creationId="{135D68FF-55CA-428C-821B-7C20EE0CFAF8}"/>
          </ac:spMkLst>
        </pc:spChg>
        <pc:spChg chg="add mod">
          <ac:chgData name="Caz Farrell" userId="0da3e023-cdb1-4d8c-959f-d6192e8016c3" providerId="ADAL" clId="{3BE58EB9-5075-41C0-8212-5E546FA82A40}" dt="2020-02-17T21:26:01.419" v="2107" actId="1076"/>
          <ac:spMkLst>
            <pc:docMk/>
            <pc:sldMk cId="4096837602" sldId="499"/>
            <ac:spMk id="102" creationId="{6248B6F1-954F-4EF4-9C93-AC0F85A56537}"/>
          </ac:spMkLst>
        </pc:spChg>
        <pc:spChg chg="add mod">
          <ac:chgData name="Caz Farrell" userId="0da3e023-cdb1-4d8c-959f-d6192e8016c3" providerId="ADAL" clId="{3BE58EB9-5075-41C0-8212-5E546FA82A40}" dt="2020-02-17T21:27:35.301" v="2109" actId="1076"/>
          <ac:spMkLst>
            <pc:docMk/>
            <pc:sldMk cId="4096837602" sldId="499"/>
            <ac:spMk id="103" creationId="{3903C6A7-E966-4B95-8E95-54B1E75399E8}"/>
          </ac:spMkLst>
        </pc:spChg>
        <pc:spChg chg="add mod">
          <ac:chgData name="Caz Farrell" userId="0da3e023-cdb1-4d8c-959f-d6192e8016c3" providerId="ADAL" clId="{3BE58EB9-5075-41C0-8212-5E546FA82A40}" dt="2020-02-17T21:29:25.155" v="2175" actId="20577"/>
          <ac:spMkLst>
            <pc:docMk/>
            <pc:sldMk cId="4096837602" sldId="499"/>
            <ac:spMk id="104" creationId="{D755AD50-5AB6-4E9E-9C8A-9D7560ADBEFA}"/>
          </ac:spMkLst>
        </pc:spChg>
        <pc:spChg chg="add mod">
          <ac:chgData name="Caz Farrell" userId="0da3e023-cdb1-4d8c-959f-d6192e8016c3" providerId="ADAL" clId="{3BE58EB9-5075-41C0-8212-5E546FA82A40}" dt="2020-02-17T21:36:10.305" v="2204" actId="1076"/>
          <ac:spMkLst>
            <pc:docMk/>
            <pc:sldMk cId="4096837602" sldId="499"/>
            <ac:spMk id="105" creationId="{358A7931-1063-47BB-84A9-1B5996D240DA}"/>
          </ac:spMkLst>
        </pc:spChg>
        <pc:spChg chg="add mod">
          <ac:chgData name="Caz Farrell" userId="0da3e023-cdb1-4d8c-959f-d6192e8016c3" providerId="ADAL" clId="{3BE58EB9-5075-41C0-8212-5E546FA82A40}" dt="2020-02-17T21:39:53.809" v="2265" actId="1076"/>
          <ac:spMkLst>
            <pc:docMk/>
            <pc:sldMk cId="4096837602" sldId="499"/>
            <ac:spMk id="111" creationId="{EEC5D833-BD35-418B-9F32-3DA09858FB84}"/>
          </ac:spMkLst>
        </pc:spChg>
        <pc:spChg chg="add mod">
          <ac:chgData name="Caz Farrell" userId="0da3e023-cdb1-4d8c-959f-d6192e8016c3" providerId="ADAL" clId="{3BE58EB9-5075-41C0-8212-5E546FA82A40}" dt="2020-02-17T21:47:07.579" v="2328" actId="1076"/>
          <ac:spMkLst>
            <pc:docMk/>
            <pc:sldMk cId="4096837602" sldId="499"/>
            <ac:spMk id="120" creationId="{8C0D3A6F-DF22-45B0-BF25-524CEFA2BA0D}"/>
          </ac:spMkLst>
        </pc:spChg>
        <pc:spChg chg="add mod">
          <ac:chgData name="Caz Farrell" userId="0da3e023-cdb1-4d8c-959f-d6192e8016c3" providerId="ADAL" clId="{3BE58EB9-5075-41C0-8212-5E546FA82A40}" dt="2020-02-17T21:50:34.458" v="2368" actId="14100"/>
          <ac:spMkLst>
            <pc:docMk/>
            <pc:sldMk cId="4096837602" sldId="499"/>
            <ac:spMk id="121" creationId="{331FE379-C0C9-4E10-A497-A0E7CD97A625}"/>
          </ac:spMkLst>
        </pc:spChg>
        <pc:spChg chg="add mod">
          <ac:chgData name="Caz Farrell" userId="0da3e023-cdb1-4d8c-959f-d6192e8016c3" providerId="ADAL" clId="{3BE58EB9-5075-41C0-8212-5E546FA82A40}" dt="2020-02-17T21:56:48.269" v="2467" actId="1076"/>
          <ac:spMkLst>
            <pc:docMk/>
            <pc:sldMk cId="4096837602" sldId="499"/>
            <ac:spMk id="124" creationId="{2BBBD62A-E3B7-4E61-A245-0DBA817FD594}"/>
          </ac:spMkLst>
        </pc:spChg>
        <pc:spChg chg="add mod">
          <ac:chgData name="Caz Farrell" userId="0da3e023-cdb1-4d8c-959f-d6192e8016c3" providerId="ADAL" clId="{3BE58EB9-5075-41C0-8212-5E546FA82A40}" dt="2020-02-17T21:54:55.458" v="2462" actId="1076"/>
          <ac:spMkLst>
            <pc:docMk/>
            <pc:sldMk cId="4096837602" sldId="499"/>
            <ac:spMk id="127" creationId="{0E8F3160-2B06-414A-8B59-80817B104183}"/>
          </ac:spMkLst>
        </pc:spChg>
        <pc:spChg chg="add mod">
          <ac:chgData name="Caz Farrell" userId="0da3e023-cdb1-4d8c-959f-d6192e8016c3" providerId="ADAL" clId="{3BE58EB9-5075-41C0-8212-5E546FA82A40}" dt="2020-02-17T21:57:54.062" v="2524" actId="14100"/>
          <ac:spMkLst>
            <pc:docMk/>
            <pc:sldMk cId="4096837602" sldId="499"/>
            <ac:spMk id="131" creationId="{DEDF065A-2668-4930-BDBF-F3EDB24E1889}"/>
          </ac:spMkLst>
        </pc:spChg>
        <pc:spChg chg="add mod">
          <ac:chgData name="Caz Farrell" userId="0da3e023-cdb1-4d8c-959f-d6192e8016c3" providerId="ADAL" clId="{3BE58EB9-5075-41C0-8212-5E546FA82A40}" dt="2020-02-17T22:08:44.304" v="3058" actId="1076"/>
          <ac:spMkLst>
            <pc:docMk/>
            <pc:sldMk cId="4096837602" sldId="499"/>
            <ac:spMk id="132" creationId="{2EA7BE4F-D8A5-4429-9D40-418545224769}"/>
          </ac:spMkLst>
        </pc:spChg>
        <pc:cxnChg chg="add mod">
          <ac:chgData name="Caz Farrell" userId="0da3e023-cdb1-4d8c-959f-d6192e8016c3" providerId="ADAL" clId="{3BE58EB9-5075-41C0-8212-5E546FA82A40}" dt="2020-02-17T21:36:30.289" v="2206" actId="14100"/>
          <ac:cxnSpMkLst>
            <pc:docMk/>
            <pc:sldMk cId="4096837602" sldId="499"/>
            <ac:cxnSpMk id="107" creationId="{26A63419-F193-473C-8682-90E7AE423C5C}"/>
          </ac:cxnSpMkLst>
        </pc:cxnChg>
        <pc:cxnChg chg="add mod">
          <ac:chgData name="Caz Farrell" userId="0da3e023-cdb1-4d8c-959f-d6192e8016c3" providerId="ADAL" clId="{3BE58EB9-5075-41C0-8212-5E546FA82A40}" dt="2020-02-17T21:36:48.171" v="2208" actId="1076"/>
          <ac:cxnSpMkLst>
            <pc:docMk/>
            <pc:sldMk cId="4096837602" sldId="499"/>
            <ac:cxnSpMk id="110" creationId="{9A479E37-E9D8-436E-9E5D-5A8ABCBDA447}"/>
          </ac:cxnSpMkLst>
        </pc:cxnChg>
        <pc:cxnChg chg="add mod">
          <ac:chgData name="Caz Farrell" userId="0da3e023-cdb1-4d8c-959f-d6192e8016c3" providerId="ADAL" clId="{3BE58EB9-5075-41C0-8212-5E546FA82A40}" dt="2020-02-17T21:40:49.127" v="2271" actId="1076"/>
          <ac:cxnSpMkLst>
            <pc:docMk/>
            <pc:sldMk cId="4096837602" sldId="499"/>
            <ac:cxnSpMk id="113" creationId="{7927F348-513A-4DBE-AA0F-6D6355D8749D}"/>
          </ac:cxnSpMkLst>
        </pc:cxnChg>
        <pc:cxnChg chg="add mod">
          <ac:chgData name="Caz Farrell" userId="0da3e023-cdb1-4d8c-959f-d6192e8016c3" providerId="ADAL" clId="{3BE58EB9-5075-41C0-8212-5E546FA82A40}" dt="2020-02-17T21:41:42.157" v="2276" actId="11529"/>
          <ac:cxnSpMkLst>
            <pc:docMk/>
            <pc:sldMk cId="4096837602" sldId="499"/>
            <ac:cxnSpMk id="115" creationId="{6D11960A-EF3B-4EDE-B24C-1DA5FE6278CB}"/>
          </ac:cxnSpMkLst>
        </pc:cxnChg>
        <pc:cxnChg chg="add mod">
          <ac:chgData name="Caz Farrell" userId="0da3e023-cdb1-4d8c-959f-d6192e8016c3" providerId="ADAL" clId="{3BE58EB9-5075-41C0-8212-5E546FA82A40}" dt="2020-02-17T21:42:28.431" v="2281" actId="11529"/>
          <ac:cxnSpMkLst>
            <pc:docMk/>
            <pc:sldMk cId="4096837602" sldId="499"/>
            <ac:cxnSpMk id="117" creationId="{6EDA8635-8198-4BA5-8C23-748EE68D24B3}"/>
          </ac:cxnSpMkLst>
        </pc:cxnChg>
        <pc:cxnChg chg="add mod">
          <ac:chgData name="Caz Farrell" userId="0da3e023-cdb1-4d8c-959f-d6192e8016c3" providerId="ADAL" clId="{3BE58EB9-5075-41C0-8212-5E546FA82A40}" dt="2020-02-17T21:43:04.885" v="2286" actId="11529"/>
          <ac:cxnSpMkLst>
            <pc:docMk/>
            <pc:sldMk cId="4096837602" sldId="499"/>
            <ac:cxnSpMk id="119" creationId="{5FD38772-6D0E-4001-B285-45A9801CB652}"/>
          </ac:cxnSpMkLst>
        </pc:cxnChg>
        <pc:cxnChg chg="add mod">
          <ac:chgData name="Caz Farrell" userId="0da3e023-cdb1-4d8c-959f-d6192e8016c3" providerId="ADAL" clId="{3BE58EB9-5075-41C0-8212-5E546FA82A40}" dt="2020-02-17T21:50:48.955" v="2369" actId="11529"/>
          <ac:cxnSpMkLst>
            <pc:docMk/>
            <pc:sldMk cId="4096837602" sldId="499"/>
            <ac:cxnSpMk id="123" creationId="{BFDED9C2-157D-4F77-B467-98693F9EEB0E}"/>
          </ac:cxnSpMkLst>
        </pc:cxnChg>
        <pc:cxnChg chg="add mod">
          <ac:chgData name="Caz Farrell" userId="0da3e023-cdb1-4d8c-959f-d6192e8016c3" providerId="ADAL" clId="{3BE58EB9-5075-41C0-8212-5E546FA82A40}" dt="2020-02-17T21:56:53.111" v="2468" actId="14100"/>
          <ac:cxnSpMkLst>
            <pc:docMk/>
            <pc:sldMk cId="4096837602" sldId="499"/>
            <ac:cxnSpMk id="126" creationId="{75AC127C-A344-4A6E-9516-58C69CB8CC66}"/>
          </ac:cxnSpMkLst>
        </pc:cxnChg>
        <pc:cxnChg chg="add mod">
          <ac:chgData name="Caz Farrell" userId="0da3e023-cdb1-4d8c-959f-d6192e8016c3" providerId="ADAL" clId="{3BE58EB9-5075-41C0-8212-5E546FA82A40}" dt="2020-02-17T21:55:07.271" v="2463" actId="11529"/>
          <ac:cxnSpMkLst>
            <pc:docMk/>
            <pc:sldMk cId="4096837602" sldId="499"/>
            <ac:cxnSpMk id="129" creationId="{44D08447-9259-440C-A51D-B292054023BF}"/>
          </ac:cxnSpMkLst>
        </pc:cxnChg>
      </pc:sldChg>
      <pc:sldChg chg="modSp add">
        <pc:chgData name="Caz Farrell" userId="0da3e023-cdb1-4d8c-959f-d6192e8016c3" providerId="ADAL" clId="{3BE58EB9-5075-41C0-8212-5E546FA82A40}" dt="2020-02-17T22:02:06.703" v="2725" actId="6549"/>
        <pc:sldMkLst>
          <pc:docMk/>
          <pc:sldMk cId="1061934174" sldId="500"/>
        </pc:sldMkLst>
        <pc:spChg chg="mod">
          <ac:chgData name="Caz Farrell" userId="0da3e023-cdb1-4d8c-959f-d6192e8016c3" providerId="ADAL" clId="{3BE58EB9-5075-41C0-8212-5E546FA82A40}" dt="2020-02-17T21:59:10.706" v="2557" actId="20577"/>
          <ac:spMkLst>
            <pc:docMk/>
            <pc:sldMk cId="1061934174" sldId="500"/>
            <ac:spMk id="2" creationId="{C3CE13D9-BA87-4995-9449-363D36592C01}"/>
          </ac:spMkLst>
        </pc:spChg>
        <pc:spChg chg="mod">
          <ac:chgData name="Caz Farrell" userId="0da3e023-cdb1-4d8c-959f-d6192e8016c3" providerId="ADAL" clId="{3BE58EB9-5075-41C0-8212-5E546FA82A40}" dt="2020-02-17T22:02:06.703" v="2725" actId="6549"/>
          <ac:spMkLst>
            <pc:docMk/>
            <pc:sldMk cId="1061934174" sldId="500"/>
            <ac:spMk id="3" creationId="{A2C5A435-DBC3-411D-A279-7EEF1DF341F6}"/>
          </ac:spMkLst>
        </pc:spChg>
      </pc:sldChg>
      <pc:sldChg chg="modSp add">
        <pc:chgData name="Caz Farrell" userId="0da3e023-cdb1-4d8c-959f-d6192e8016c3" providerId="ADAL" clId="{3BE58EB9-5075-41C0-8212-5E546FA82A40}" dt="2020-02-17T22:01:03.847" v="2706"/>
        <pc:sldMkLst>
          <pc:docMk/>
          <pc:sldMk cId="565059244" sldId="501"/>
        </pc:sldMkLst>
        <pc:spChg chg="mod">
          <ac:chgData name="Caz Farrell" userId="0da3e023-cdb1-4d8c-959f-d6192e8016c3" providerId="ADAL" clId="{3BE58EB9-5075-41C0-8212-5E546FA82A40}" dt="2020-02-17T22:01:03.847" v="2706"/>
          <ac:spMkLst>
            <pc:docMk/>
            <pc:sldMk cId="565059244" sldId="501"/>
            <ac:spMk id="2" creationId="{3DFF85D9-E0D7-450B-B82B-E71729FBEE7C}"/>
          </ac:spMkLst>
        </pc:spChg>
        <pc:spChg chg="mod">
          <ac:chgData name="Caz Farrell" userId="0da3e023-cdb1-4d8c-959f-d6192e8016c3" providerId="ADAL" clId="{3BE58EB9-5075-41C0-8212-5E546FA82A40}" dt="2020-02-17T22:01:01.750" v="2705"/>
          <ac:spMkLst>
            <pc:docMk/>
            <pc:sldMk cId="565059244" sldId="501"/>
            <ac:spMk id="3" creationId="{A9879F8B-62FC-4D9E-BCA7-F337F8BD3949}"/>
          </ac:spMkLst>
        </pc:spChg>
      </pc:sldChg>
      <pc:sldChg chg="add setBg">
        <pc:chgData name="Caz Farrell" userId="0da3e023-cdb1-4d8c-959f-d6192e8016c3" providerId="ADAL" clId="{3BE58EB9-5075-41C0-8212-5E546FA82A40}" dt="2020-02-17T22:01:15.184" v="2707"/>
        <pc:sldMkLst>
          <pc:docMk/>
          <pc:sldMk cId="1898156056" sldId="502"/>
        </pc:sldMkLst>
      </pc:sldChg>
      <pc:sldChg chg="modSp add">
        <pc:chgData name="Caz Farrell" userId="0da3e023-cdb1-4d8c-959f-d6192e8016c3" providerId="ADAL" clId="{3BE58EB9-5075-41C0-8212-5E546FA82A40}" dt="2020-02-17T22:01:49.315" v="2724" actId="20577"/>
        <pc:sldMkLst>
          <pc:docMk/>
          <pc:sldMk cId="1990573111" sldId="503"/>
        </pc:sldMkLst>
        <pc:spChg chg="mod">
          <ac:chgData name="Caz Farrell" userId="0da3e023-cdb1-4d8c-959f-d6192e8016c3" providerId="ADAL" clId="{3BE58EB9-5075-41C0-8212-5E546FA82A40}" dt="2020-02-17T22:01:49.315" v="2724" actId="20577"/>
          <ac:spMkLst>
            <pc:docMk/>
            <pc:sldMk cId="1990573111" sldId="503"/>
            <ac:spMk id="2" creationId="{A2202748-45D6-4D66-9EB9-B345965B1445}"/>
          </ac:spMkLst>
        </pc:spChg>
      </pc:sldChg>
      <pc:sldChg chg="modSp add del">
        <pc:chgData name="Caz Farrell" userId="0da3e023-cdb1-4d8c-959f-d6192e8016c3" providerId="ADAL" clId="{3BE58EB9-5075-41C0-8212-5E546FA82A40}" dt="2020-02-17T22:01:20.693" v="2711"/>
        <pc:sldMkLst>
          <pc:docMk/>
          <pc:sldMk cId="3567918381" sldId="503"/>
        </pc:sldMkLst>
        <pc:spChg chg="mod">
          <ac:chgData name="Caz Farrell" userId="0da3e023-cdb1-4d8c-959f-d6192e8016c3" providerId="ADAL" clId="{3BE58EB9-5075-41C0-8212-5E546FA82A40}" dt="2020-02-17T22:01:20.693" v="2711"/>
          <ac:spMkLst>
            <pc:docMk/>
            <pc:sldMk cId="3567918381" sldId="503"/>
            <ac:spMk id="3" creationId="{19CEE86D-24FF-435D-B369-8BA2AF793CE3}"/>
          </ac:spMkLst>
        </pc:spChg>
      </pc:sldChg>
      <pc:sldChg chg="addSp add del">
        <pc:chgData name="Caz Farrell" userId="0da3e023-cdb1-4d8c-959f-d6192e8016c3" providerId="ADAL" clId="{3BE58EB9-5075-41C0-8212-5E546FA82A40}" dt="2020-02-17T22:05:57.216" v="2730" actId="47"/>
        <pc:sldMkLst>
          <pc:docMk/>
          <pc:sldMk cId="1021165835" sldId="504"/>
        </pc:sldMkLst>
        <pc:picChg chg="add">
          <ac:chgData name="Caz Farrell" userId="0da3e023-cdb1-4d8c-959f-d6192e8016c3" providerId="ADAL" clId="{3BE58EB9-5075-41C0-8212-5E546FA82A40}" dt="2020-02-17T22:05:19.346" v="2727"/>
          <ac:picMkLst>
            <pc:docMk/>
            <pc:sldMk cId="1021165835" sldId="504"/>
            <ac:picMk id="3" creationId="{D1F0A9CC-5E9D-46A1-A64B-E06C7A7A1744}"/>
          </ac:picMkLst>
        </pc:picChg>
      </pc:sldChg>
      <pc:sldChg chg="addSp add">
        <pc:chgData name="Caz Farrell" userId="0da3e023-cdb1-4d8c-959f-d6192e8016c3" providerId="ADAL" clId="{3BE58EB9-5075-41C0-8212-5E546FA82A40}" dt="2020-02-17T22:05:52.120" v="2729"/>
        <pc:sldMkLst>
          <pc:docMk/>
          <pc:sldMk cId="2385224322" sldId="505"/>
        </pc:sldMkLst>
        <pc:picChg chg="add">
          <ac:chgData name="Caz Farrell" userId="0da3e023-cdb1-4d8c-959f-d6192e8016c3" providerId="ADAL" clId="{3BE58EB9-5075-41C0-8212-5E546FA82A40}" dt="2020-02-17T22:05:52.120" v="2729"/>
          <ac:picMkLst>
            <pc:docMk/>
            <pc:sldMk cId="2385224322" sldId="505"/>
            <ac:picMk id="2" creationId="{867C81B5-124B-4134-8667-9A32924A9F27}"/>
          </ac:picMkLst>
        </pc:picChg>
      </pc:sldChg>
      <pc:sldChg chg="modSp add modAnim">
        <pc:chgData name="Caz Farrell" userId="0da3e023-cdb1-4d8c-959f-d6192e8016c3" providerId="ADAL" clId="{3BE58EB9-5075-41C0-8212-5E546FA82A40}" dt="2020-02-17T22:12:26.440" v="3356"/>
        <pc:sldMkLst>
          <pc:docMk/>
          <pc:sldMk cId="2580248853" sldId="506"/>
        </pc:sldMkLst>
        <pc:spChg chg="mod">
          <ac:chgData name="Caz Farrell" userId="0da3e023-cdb1-4d8c-959f-d6192e8016c3" providerId="ADAL" clId="{3BE58EB9-5075-41C0-8212-5E546FA82A40}" dt="2020-02-17T22:06:23.789" v="2736" actId="20577"/>
          <ac:spMkLst>
            <pc:docMk/>
            <pc:sldMk cId="2580248853" sldId="506"/>
            <ac:spMk id="2" creationId="{501A7E6B-73F8-4A92-8A78-1791D9EE7322}"/>
          </ac:spMkLst>
        </pc:spChg>
        <pc:spChg chg="mod">
          <ac:chgData name="Caz Farrell" userId="0da3e023-cdb1-4d8c-959f-d6192e8016c3" providerId="ADAL" clId="{3BE58EB9-5075-41C0-8212-5E546FA82A40}" dt="2020-02-17T22:12:03.672" v="3348" actId="20577"/>
          <ac:spMkLst>
            <pc:docMk/>
            <pc:sldMk cId="2580248853" sldId="506"/>
            <ac:spMk id="3" creationId="{4A0890BE-1880-4F42-BF1C-60B03A3874FE}"/>
          </ac:spMkLst>
        </pc:spChg>
      </pc:sldChg>
      <pc:sldMasterChg chg="delSldLayout">
        <pc:chgData name="Caz Farrell" userId="0da3e023-cdb1-4d8c-959f-d6192e8016c3" providerId="ADAL" clId="{3BE58EB9-5075-41C0-8212-5E546FA82A40}" dt="2020-02-17T09:58:35.013" v="118" actId="47"/>
        <pc:sldMasterMkLst>
          <pc:docMk/>
          <pc:sldMasterMk cId="1575918430" sldId="2147483648"/>
        </pc:sldMasterMkLst>
        <pc:sldLayoutChg chg="del">
          <pc:chgData name="Caz Farrell" userId="0da3e023-cdb1-4d8c-959f-d6192e8016c3" providerId="ADAL" clId="{3BE58EB9-5075-41C0-8212-5E546FA82A40}" dt="2020-02-17T09:58:35.013" v="118" actId="47"/>
          <pc:sldLayoutMkLst>
            <pc:docMk/>
            <pc:sldMasterMk cId="1575918430" sldId="2147483648"/>
            <pc:sldLayoutMk cId="63211458" sldId="2147483824"/>
          </pc:sldLayoutMkLst>
        </pc:sldLayoutChg>
        <pc:sldLayoutChg chg="del">
          <pc:chgData name="Caz Farrell" userId="0da3e023-cdb1-4d8c-959f-d6192e8016c3" providerId="ADAL" clId="{3BE58EB9-5075-41C0-8212-5E546FA82A40}" dt="2020-02-17T09:58:35.013" v="118" actId="47"/>
          <pc:sldLayoutMkLst>
            <pc:docMk/>
            <pc:sldMasterMk cId="1575918430" sldId="2147483648"/>
            <pc:sldLayoutMk cId="1076418858" sldId="2147483830"/>
          </pc:sldLayoutMkLst>
        </pc:sldLayoutChg>
        <pc:sldLayoutChg chg="del">
          <pc:chgData name="Caz Farrell" userId="0da3e023-cdb1-4d8c-959f-d6192e8016c3" providerId="ADAL" clId="{3BE58EB9-5075-41C0-8212-5E546FA82A40}" dt="2020-02-17T09:58:35.013" v="118" actId="47"/>
          <pc:sldLayoutMkLst>
            <pc:docMk/>
            <pc:sldMasterMk cId="1575918430" sldId="2147483648"/>
            <pc:sldLayoutMk cId="3250390665" sldId="2147483832"/>
          </pc:sldLayoutMkLst>
        </pc:sldLayoutChg>
      </pc:sldMasterChg>
      <pc:sldMasterChg chg="del delSldLayout">
        <pc:chgData name="Caz Farrell" userId="0da3e023-cdb1-4d8c-959f-d6192e8016c3" providerId="ADAL" clId="{3BE58EB9-5075-41C0-8212-5E546FA82A40}" dt="2020-02-17T09:58:35.013" v="118" actId="47"/>
        <pc:sldMasterMkLst>
          <pc:docMk/>
          <pc:sldMasterMk cId="2070725459" sldId="2147483833"/>
        </pc:sldMasterMkLst>
        <pc:sldLayoutChg chg="del">
          <pc:chgData name="Caz Farrell" userId="0da3e023-cdb1-4d8c-959f-d6192e8016c3" providerId="ADAL" clId="{3BE58EB9-5075-41C0-8212-5E546FA82A40}" dt="2020-02-17T09:58:35.013" v="118" actId="47"/>
          <pc:sldLayoutMkLst>
            <pc:docMk/>
            <pc:sldMasterMk cId="2070725459" sldId="2147483833"/>
            <pc:sldLayoutMk cId="2987318817" sldId="2147483834"/>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3545086078" sldId="2147483836"/>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2518252905" sldId="2147483837"/>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344722880" sldId="2147483838"/>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2388565277" sldId="2147483839"/>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2144473639" sldId="2147483840"/>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1840328286" sldId="2147483841"/>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3707056368" sldId="2147483842"/>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640806996" sldId="2147483843"/>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1274742556" sldId="2147483844"/>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1746153528" sldId="2147483845"/>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1671838600" sldId="2147483846"/>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797719522" sldId="2147483847"/>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3225144983" sldId="2147483848"/>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674071194" sldId="2147483849"/>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326111552" sldId="2147483850"/>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1567462248" sldId="2147483851"/>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1510471971" sldId="2147483852"/>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900506281" sldId="2147483853"/>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3383439562" sldId="2147483854"/>
          </pc:sldLayoutMkLst>
        </pc:sldLayoutChg>
        <pc:sldLayoutChg chg="del">
          <pc:chgData name="Caz Farrell" userId="0da3e023-cdb1-4d8c-959f-d6192e8016c3" providerId="ADAL" clId="{3BE58EB9-5075-41C0-8212-5E546FA82A40}" dt="2020-02-17T09:58:35.013" v="118" actId="47"/>
          <pc:sldLayoutMkLst>
            <pc:docMk/>
            <pc:sldMasterMk cId="2070725459" sldId="2147483833"/>
            <pc:sldLayoutMk cId="225542463" sldId="2147483855"/>
          </pc:sldLayoutMkLst>
        </pc:sldLayoutChg>
      </pc:sldMasterChg>
    </pc:docChg>
  </pc:docChgLst>
  <pc:docChgLst>
    <pc:chgData name="Caz Farrell" userId="0da3e023-cdb1-4d8c-959f-d6192e8016c3" providerId="ADAL" clId="{B763F0A7-60D4-4680-B1B0-2DCCB537A858}"/>
    <pc:docChg chg="undo custSel mod addSld delSld modSld">
      <pc:chgData name="Caz Farrell" userId="0da3e023-cdb1-4d8c-959f-d6192e8016c3" providerId="ADAL" clId="{B763F0A7-60D4-4680-B1B0-2DCCB537A858}" dt="2020-02-18T14:00:28.755" v="361" actId="47"/>
      <pc:docMkLst>
        <pc:docMk/>
      </pc:docMkLst>
      <pc:sldChg chg="modSp">
        <pc:chgData name="Caz Farrell" userId="0da3e023-cdb1-4d8c-959f-d6192e8016c3" providerId="ADAL" clId="{B763F0A7-60D4-4680-B1B0-2DCCB537A858}" dt="2020-02-18T13:57:26.495" v="351" actId="1076"/>
        <pc:sldMkLst>
          <pc:docMk/>
          <pc:sldMk cId="3607749075" sldId="497"/>
        </pc:sldMkLst>
        <pc:picChg chg="mod modCrop">
          <ac:chgData name="Caz Farrell" userId="0da3e023-cdb1-4d8c-959f-d6192e8016c3" providerId="ADAL" clId="{B763F0A7-60D4-4680-B1B0-2DCCB537A858}" dt="2020-02-18T13:57:26.495" v="351" actId="1076"/>
          <ac:picMkLst>
            <pc:docMk/>
            <pc:sldMk cId="3607749075" sldId="497"/>
            <ac:picMk id="5" creationId="{FE7C3FCC-413C-4789-9E3E-720472C629B7}"/>
          </ac:picMkLst>
        </pc:picChg>
      </pc:sldChg>
      <pc:sldChg chg="modSp">
        <pc:chgData name="Caz Farrell" userId="0da3e023-cdb1-4d8c-959f-d6192e8016c3" providerId="ADAL" clId="{B763F0A7-60D4-4680-B1B0-2DCCB537A858}" dt="2020-02-18T13:49:19.318" v="93" actId="27636"/>
        <pc:sldMkLst>
          <pc:docMk/>
          <pc:sldMk cId="565059244" sldId="501"/>
        </pc:sldMkLst>
        <pc:spChg chg="mod">
          <ac:chgData name="Caz Farrell" userId="0da3e023-cdb1-4d8c-959f-d6192e8016c3" providerId="ADAL" clId="{B763F0A7-60D4-4680-B1B0-2DCCB537A858}" dt="2020-02-18T13:49:19.318" v="93" actId="27636"/>
          <ac:spMkLst>
            <pc:docMk/>
            <pc:sldMk cId="565059244" sldId="501"/>
            <ac:spMk id="3" creationId="{A9879F8B-62FC-4D9E-BCA7-F337F8BD3949}"/>
          </ac:spMkLst>
        </pc:spChg>
      </pc:sldChg>
      <pc:sldChg chg="addSp delSp modSp add">
        <pc:chgData name="Caz Farrell" userId="0da3e023-cdb1-4d8c-959f-d6192e8016c3" providerId="ADAL" clId="{B763F0A7-60D4-4680-B1B0-2DCCB537A858}" dt="2020-02-18T13:55:51.087" v="264" actId="20577"/>
        <pc:sldMkLst>
          <pc:docMk/>
          <pc:sldMk cId="1909875702" sldId="507"/>
        </pc:sldMkLst>
        <pc:spChg chg="mod">
          <ac:chgData name="Caz Farrell" userId="0da3e023-cdb1-4d8c-959f-d6192e8016c3" providerId="ADAL" clId="{B763F0A7-60D4-4680-B1B0-2DCCB537A858}" dt="2020-02-18T13:55:51.087" v="264" actId="20577"/>
          <ac:spMkLst>
            <pc:docMk/>
            <pc:sldMk cId="1909875702" sldId="507"/>
            <ac:spMk id="2" creationId="{9CE9A503-53E1-4D79-ADDF-491FAEECB548}"/>
          </ac:spMkLst>
        </pc:spChg>
        <pc:spChg chg="del">
          <ac:chgData name="Caz Farrell" userId="0da3e023-cdb1-4d8c-959f-d6192e8016c3" providerId="ADAL" clId="{B763F0A7-60D4-4680-B1B0-2DCCB537A858}" dt="2020-02-18T13:50:53.842" v="95" actId="931"/>
          <ac:spMkLst>
            <pc:docMk/>
            <pc:sldMk cId="1909875702" sldId="507"/>
            <ac:spMk id="3" creationId="{C6B4461D-5B0C-401D-9165-60671438C7DF}"/>
          </ac:spMkLst>
        </pc:spChg>
        <pc:picChg chg="add mod modCrop">
          <ac:chgData name="Caz Farrell" userId="0da3e023-cdb1-4d8c-959f-d6192e8016c3" providerId="ADAL" clId="{B763F0A7-60D4-4680-B1B0-2DCCB537A858}" dt="2020-02-18T13:55:29.068" v="208" actId="1076"/>
          <ac:picMkLst>
            <pc:docMk/>
            <pc:sldMk cId="1909875702" sldId="507"/>
            <ac:picMk id="5" creationId="{C667E0C0-99D3-4050-9F44-A0161F9C7310}"/>
          </ac:picMkLst>
        </pc:picChg>
        <pc:picChg chg="add mod modCrop">
          <ac:chgData name="Caz Farrell" userId="0da3e023-cdb1-4d8c-959f-d6192e8016c3" providerId="ADAL" clId="{B763F0A7-60D4-4680-B1B0-2DCCB537A858}" dt="2020-02-18T13:55:01.068" v="201" actId="1076"/>
          <ac:picMkLst>
            <pc:docMk/>
            <pc:sldMk cId="1909875702" sldId="507"/>
            <ac:picMk id="7" creationId="{491395E2-E61A-4BCF-A52F-1FEE871CE8F1}"/>
          </ac:picMkLst>
        </pc:picChg>
        <pc:picChg chg="add del mod">
          <ac:chgData name="Caz Farrell" userId="0da3e023-cdb1-4d8c-959f-d6192e8016c3" providerId="ADAL" clId="{B763F0A7-60D4-4680-B1B0-2DCCB537A858}" dt="2020-02-18T13:53:46.791" v="180"/>
          <ac:picMkLst>
            <pc:docMk/>
            <pc:sldMk cId="1909875702" sldId="507"/>
            <ac:picMk id="9" creationId="{7F239CD0-E5F6-4A07-947F-2145AE3054F2}"/>
          </ac:picMkLst>
        </pc:picChg>
        <pc:picChg chg="add del mod">
          <ac:chgData name="Caz Farrell" userId="0da3e023-cdb1-4d8c-959f-d6192e8016c3" providerId="ADAL" clId="{B763F0A7-60D4-4680-B1B0-2DCCB537A858}" dt="2020-02-18T13:53:43.612" v="178" actId="478"/>
          <ac:picMkLst>
            <pc:docMk/>
            <pc:sldMk cId="1909875702" sldId="507"/>
            <ac:picMk id="11" creationId="{77E9CE42-9AC4-49F8-BA39-F8FC50FEEF9B}"/>
          </ac:picMkLst>
        </pc:picChg>
        <pc:picChg chg="add del mod">
          <ac:chgData name="Caz Farrell" userId="0da3e023-cdb1-4d8c-959f-d6192e8016c3" providerId="ADAL" clId="{B763F0A7-60D4-4680-B1B0-2DCCB537A858}" dt="2020-02-18T13:53:46.791" v="180"/>
          <ac:picMkLst>
            <pc:docMk/>
            <pc:sldMk cId="1909875702" sldId="507"/>
            <ac:picMk id="13" creationId="{1A2E6D0D-10C2-4CB2-853E-9CE71514A798}"/>
          </ac:picMkLst>
        </pc:picChg>
        <pc:picChg chg="add del mod">
          <ac:chgData name="Caz Farrell" userId="0da3e023-cdb1-4d8c-959f-d6192e8016c3" providerId="ADAL" clId="{B763F0A7-60D4-4680-B1B0-2DCCB537A858}" dt="2020-02-18T13:52:55.106" v="165"/>
          <ac:picMkLst>
            <pc:docMk/>
            <pc:sldMk cId="1909875702" sldId="507"/>
            <ac:picMk id="15" creationId="{339D6B7C-8053-42A7-9561-5BECFCDFA780}"/>
          </ac:picMkLst>
        </pc:picChg>
        <pc:picChg chg="add del mod">
          <ac:chgData name="Caz Farrell" userId="0da3e023-cdb1-4d8c-959f-d6192e8016c3" providerId="ADAL" clId="{B763F0A7-60D4-4680-B1B0-2DCCB537A858}" dt="2020-02-18T13:52:55.106" v="165"/>
          <ac:picMkLst>
            <pc:docMk/>
            <pc:sldMk cId="1909875702" sldId="507"/>
            <ac:picMk id="17" creationId="{9462B301-ABE9-4DC9-86E1-82C48BF7E540}"/>
          </ac:picMkLst>
        </pc:picChg>
        <pc:picChg chg="add del mod">
          <ac:chgData name="Caz Farrell" userId="0da3e023-cdb1-4d8c-959f-d6192e8016c3" providerId="ADAL" clId="{B763F0A7-60D4-4680-B1B0-2DCCB537A858}" dt="2020-02-18T13:51:14.987" v="119"/>
          <ac:picMkLst>
            <pc:docMk/>
            <pc:sldMk cId="1909875702" sldId="507"/>
            <ac:picMk id="19" creationId="{F81E42D6-3FD3-4001-9BDB-D1748C94C965}"/>
          </ac:picMkLst>
        </pc:picChg>
        <pc:picChg chg="add del mod">
          <ac:chgData name="Caz Farrell" userId="0da3e023-cdb1-4d8c-959f-d6192e8016c3" providerId="ADAL" clId="{B763F0A7-60D4-4680-B1B0-2DCCB537A858}" dt="2020-02-18T13:51:14.987" v="119"/>
          <ac:picMkLst>
            <pc:docMk/>
            <pc:sldMk cId="1909875702" sldId="507"/>
            <ac:picMk id="21" creationId="{9AF0F692-ACD5-49B9-BBBC-1DF1EB3E9E3B}"/>
          </ac:picMkLst>
        </pc:picChg>
      </pc:sldChg>
      <pc:sldChg chg="modSp add del">
        <pc:chgData name="Caz Farrell" userId="0da3e023-cdb1-4d8c-959f-d6192e8016c3" providerId="ADAL" clId="{B763F0A7-60D4-4680-B1B0-2DCCB537A858}" dt="2020-02-18T09:17:56.565" v="2" actId="47"/>
        <pc:sldMkLst>
          <pc:docMk/>
          <pc:sldMk cId="1930980757" sldId="507"/>
        </pc:sldMkLst>
        <pc:spChg chg="mod">
          <ac:chgData name="Caz Farrell" userId="0da3e023-cdb1-4d8c-959f-d6192e8016c3" providerId="ADAL" clId="{B763F0A7-60D4-4680-B1B0-2DCCB537A858}" dt="2020-02-18T09:13:31.595" v="1" actId="27636"/>
          <ac:spMkLst>
            <pc:docMk/>
            <pc:sldMk cId="1930980757" sldId="507"/>
            <ac:spMk id="2" creationId="{1541C81C-6D52-4737-B5E3-979A895AE969}"/>
          </ac:spMkLst>
        </pc:spChg>
      </pc:sldChg>
      <pc:sldChg chg="addSp modSp add">
        <pc:chgData name="Caz Farrell" userId="0da3e023-cdb1-4d8c-959f-d6192e8016c3" providerId="ADAL" clId="{B763F0A7-60D4-4680-B1B0-2DCCB537A858}" dt="2020-02-18T13:52:43.038" v="163" actId="20577"/>
        <pc:sldMkLst>
          <pc:docMk/>
          <pc:sldMk cId="826737849" sldId="508"/>
        </pc:sldMkLst>
        <pc:spChg chg="mod">
          <ac:chgData name="Caz Farrell" userId="0da3e023-cdb1-4d8c-959f-d6192e8016c3" providerId="ADAL" clId="{B763F0A7-60D4-4680-B1B0-2DCCB537A858}" dt="2020-02-18T13:52:43.038" v="163" actId="20577"/>
          <ac:spMkLst>
            <pc:docMk/>
            <pc:sldMk cId="826737849" sldId="508"/>
            <ac:spMk id="2" creationId="{24AEE249-2E1A-4BE3-95DE-D373AD96A35C}"/>
          </ac:spMkLst>
        </pc:spChg>
        <pc:picChg chg="add mod modCrop">
          <ac:chgData name="Caz Farrell" userId="0da3e023-cdb1-4d8c-959f-d6192e8016c3" providerId="ADAL" clId="{B763F0A7-60D4-4680-B1B0-2DCCB537A858}" dt="2020-02-18T13:52:34.624" v="142" actId="1076"/>
          <ac:picMkLst>
            <pc:docMk/>
            <pc:sldMk cId="826737849" sldId="508"/>
            <ac:picMk id="4" creationId="{5162DA9E-A0A2-4465-8E61-D4BC0326A37D}"/>
          </ac:picMkLst>
        </pc:picChg>
        <pc:picChg chg="add mod">
          <ac:chgData name="Caz Farrell" userId="0da3e023-cdb1-4d8c-959f-d6192e8016c3" providerId="ADAL" clId="{B763F0A7-60D4-4680-B1B0-2DCCB537A858}" dt="2020-02-18T13:52:28.442" v="139" actId="1076"/>
          <ac:picMkLst>
            <pc:docMk/>
            <pc:sldMk cId="826737849" sldId="508"/>
            <ac:picMk id="5" creationId="{043A615C-3B6D-4341-AF66-0F309FE2230F}"/>
          </ac:picMkLst>
        </pc:picChg>
      </pc:sldChg>
      <pc:sldChg chg="addSp modSp add">
        <pc:chgData name="Caz Farrell" userId="0da3e023-cdb1-4d8c-959f-d6192e8016c3" providerId="ADAL" clId="{B763F0A7-60D4-4680-B1B0-2DCCB537A858}" dt="2020-02-18T13:56:38.506" v="305" actId="20577"/>
        <pc:sldMkLst>
          <pc:docMk/>
          <pc:sldMk cId="4055957475" sldId="509"/>
        </pc:sldMkLst>
        <pc:spChg chg="mod">
          <ac:chgData name="Caz Farrell" userId="0da3e023-cdb1-4d8c-959f-d6192e8016c3" providerId="ADAL" clId="{B763F0A7-60D4-4680-B1B0-2DCCB537A858}" dt="2020-02-18T13:56:38.506" v="305" actId="20577"/>
          <ac:spMkLst>
            <pc:docMk/>
            <pc:sldMk cId="4055957475" sldId="509"/>
            <ac:spMk id="2" creationId="{EA97BFE2-E0FF-4932-B2D0-7A587F877236}"/>
          </ac:spMkLst>
        </pc:spChg>
        <pc:picChg chg="add mod modCrop">
          <ac:chgData name="Caz Farrell" userId="0da3e023-cdb1-4d8c-959f-d6192e8016c3" providerId="ADAL" clId="{B763F0A7-60D4-4680-B1B0-2DCCB537A858}" dt="2020-02-18T13:53:31.112" v="174" actId="14100"/>
          <ac:picMkLst>
            <pc:docMk/>
            <pc:sldMk cId="4055957475" sldId="509"/>
            <ac:picMk id="4" creationId="{C4699C67-C24F-41AE-A1E8-75E9338D5916}"/>
          </ac:picMkLst>
        </pc:picChg>
        <pc:picChg chg="add mod">
          <ac:chgData name="Caz Farrell" userId="0da3e023-cdb1-4d8c-959f-d6192e8016c3" providerId="ADAL" clId="{B763F0A7-60D4-4680-B1B0-2DCCB537A858}" dt="2020-02-18T13:53:08.280" v="169" actId="1076"/>
          <ac:picMkLst>
            <pc:docMk/>
            <pc:sldMk cId="4055957475" sldId="509"/>
            <ac:picMk id="5" creationId="{EA07968F-0DF2-4254-81B0-5B6BEC69DEA4}"/>
          </ac:picMkLst>
        </pc:picChg>
      </pc:sldChg>
      <pc:sldChg chg="addSp modSp add">
        <pc:chgData name="Caz Farrell" userId="0da3e023-cdb1-4d8c-959f-d6192e8016c3" providerId="ADAL" clId="{B763F0A7-60D4-4680-B1B0-2DCCB537A858}" dt="2020-02-18T13:56:55.370" v="345" actId="20577"/>
        <pc:sldMkLst>
          <pc:docMk/>
          <pc:sldMk cId="3452279725" sldId="510"/>
        </pc:sldMkLst>
        <pc:spChg chg="mod">
          <ac:chgData name="Caz Farrell" userId="0da3e023-cdb1-4d8c-959f-d6192e8016c3" providerId="ADAL" clId="{B763F0A7-60D4-4680-B1B0-2DCCB537A858}" dt="2020-02-18T13:56:55.370" v="345" actId="20577"/>
          <ac:spMkLst>
            <pc:docMk/>
            <pc:sldMk cId="3452279725" sldId="510"/>
            <ac:spMk id="2" creationId="{F6201056-3897-4744-8638-2D45E84506F8}"/>
          </ac:spMkLst>
        </pc:spChg>
        <pc:picChg chg="add mod">
          <ac:chgData name="Caz Farrell" userId="0da3e023-cdb1-4d8c-959f-d6192e8016c3" providerId="ADAL" clId="{B763F0A7-60D4-4680-B1B0-2DCCB537A858}" dt="2020-02-18T13:54:23.559" v="189" actId="1076"/>
          <ac:picMkLst>
            <pc:docMk/>
            <pc:sldMk cId="3452279725" sldId="510"/>
            <ac:picMk id="4" creationId="{69EB4D65-0488-4877-80FC-9C1AA2CA427A}"/>
          </ac:picMkLst>
        </pc:picChg>
        <pc:picChg chg="add mod modCrop">
          <ac:chgData name="Caz Farrell" userId="0da3e023-cdb1-4d8c-959f-d6192e8016c3" providerId="ADAL" clId="{B763F0A7-60D4-4680-B1B0-2DCCB537A858}" dt="2020-02-18T13:54:17.843" v="187" actId="1076"/>
          <ac:picMkLst>
            <pc:docMk/>
            <pc:sldMk cId="3452279725" sldId="510"/>
            <ac:picMk id="5" creationId="{2BBC93EF-F305-4E51-8C18-9625DC9F9B3E}"/>
          </ac:picMkLst>
        </pc:picChg>
      </pc:sldChg>
      <pc:sldChg chg="addSp delSp modSp add del mod setBg">
        <pc:chgData name="Caz Farrell" userId="0da3e023-cdb1-4d8c-959f-d6192e8016c3" providerId="ADAL" clId="{B763F0A7-60D4-4680-B1B0-2DCCB537A858}" dt="2020-02-18T14:00:28.755" v="361" actId="47"/>
        <pc:sldMkLst>
          <pc:docMk/>
          <pc:sldMk cId="1865852830" sldId="511"/>
        </pc:sldMkLst>
        <pc:spChg chg="del mod">
          <ac:chgData name="Caz Farrell" userId="0da3e023-cdb1-4d8c-959f-d6192e8016c3" providerId="ADAL" clId="{B763F0A7-60D4-4680-B1B0-2DCCB537A858}" dt="2020-02-18T13:59:49.460" v="355" actId="26606"/>
          <ac:spMkLst>
            <pc:docMk/>
            <pc:sldMk cId="1865852830" sldId="511"/>
            <ac:spMk id="2" creationId="{F8794DB8-3C1A-41AC-A64E-D933FFCA3BB2}"/>
          </ac:spMkLst>
        </pc:spChg>
        <pc:spChg chg="del">
          <ac:chgData name="Caz Farrell" userId="0da3e023-cdb1-4d8c-959f-d6192e8016c3" providerId="ADAL" clId="{B763F0A7-60D4-4680-B1B0-2DCCB537A858}" dt="2020-02-18T13:59:49.460" v="355" actId="26606"/>
          <ac:spMkLst>
            <pc:docMk/>
            <pc:sldMk cId="1865852830" sldId="511"/>
            <ac:spMk id="3" creationId="{F4B4B360-6908-4E24-875C-61CA9C1ECAF1}"/>
          </ac:spMkLst>
        </pc:spChg>
        <pc:spChg chg="del">
          <ac:chgData name="Caz Farrell" userId="0da3e023-cdb1-4d8c-959f-d6192e8016c3" providerId="ADAL" clId="{B763F0A7-60D4-4680-B1B0-2DCCB537A858}" dt="2020-02-18T13:59:49.460" v="355" actId="26606"/>
          <ac:spMkLst>
            <pc:docMk/>
            <pc:sldMk cId="1865852830" sldId="511"/>
            <ac:spMk id="4" creationId="{8836A2B2-82BC-433A-A6FA-A84EAA54A21C}"/>
          </ac:spMkLst>
        </pc:spChg>
        <pc:spChg chg="del">
          <ac:chgData name="Caz Farrell" userId="0da3e023-cdb1-4d8c-959f-d6192e8016c3" providerId="ADAL" clId="{B763F0A7-60D4-4680-B1B0-2DCCB537A858}" dt="2020-02-18T13:59:49.460" v="355" actId="26606"/>
          <ac:spMkLst>
            <pc:docMk/>
            <pc:sldMk cId="1865852830" sldId="511"/>
            <ac:spMk id="5" creationId="{641ADBD2-6D6E-4834-B59C-71DDB4D97CCE}"/>
          </ac:spMkLst>
        </pc:spChg>
        <pc:spChg chg="del">
          <ac:chgData name="Caz Farrell" userId="0da3e023-cdb1-4d8c-959f-d6192e8016c3" providerId="ADAL" clId="{B763F0A7-60D4-4680-B1B0-2DCCB537A858}" dt="2020-02-18T13:59:49.460" v="355" actId="26606"/>
          <ac:spMkLst>
            <pc:docMk/>
            <pc:sldMk cId="1865852830" sldId="511"/>
            <ac:spMk id="6" creationId="{0DA07C1D-4886-49B1-ACBA-578B6CCF4310}"/>
          </ac:spMkLst>
        </pc:spChg>
        <pc:spChg chg="del">
          <ac:chgData name="Caz Farrell" userId="0da3e023-cdb1-4d8c-959f-d6192e8016c3" providerId="ADAL" clId="{B763F0A7-60D4-4680-B1B0-2DCCB537A858}" dt="2020-02-18T13:59:49.460" v="355" actId="26606"/>
          <ac:spMkLst>
            <pc:docMk/>
            <pc:sldMk cId="1865852830" sldId="511"/>
            <ac:spMk id="7" creationId="{4A92FEC6-FA14-4EBD-B7F6-79423A6B5436}"/>
          </ac:spMkLst>
        </pc:spChg>
        <pc:spChg chg="del">
          <ac:chgData name="Caz Farrell" userId="0da3e023-cdb1-4d8c-959f-d6192e8016c3" providerId="ADAL" clId="{B763F0A7-60D4-4680-B1B0-2DCCB537A858}" dt="2020-02-18T13:59:49.460" v="355" actId="26606"/>
          <ac:spMkLst>
            <pc:docMk/>
            <pc:sldMk cId="1865852830" sldId="511"/>
            <ac:spMk id="8" creationId="{5BB74B0F-C848-4121-A63C-2C3BF049B1FB}"/>
          </ac:spMkLst>
        </pc:spChg>
        <pc:spChg chg="del">
          <ac:chgData name="Caz Farrell" userId="0da3e023-cdb1-4d8c-959f-d6192e8016c3" providerId="ADAL" clId="{B763F0A7-60D4-4680-B1B0-2DCCB537A858}" dt="2020-02-18T13:59:49.460" v="355" actId="26606"/>
          <ac:spMkLst>
            <pc:docMk/>
            <pc:sldMk cId="1865852830" sldId="511"/>
            <ac:spMk id="9" creationId="{78045FC4-089B-44A0-9839-CD7BD6CCCE9D}"/>
          </ac:spMkLst>
        </pc:spChg>
        <pc:spChg chg="del">
          <ac:chgData name="Caz Farrell" userId="0da3e023-cdb1-4d8c-959f-d6192e8016c3" providerId="ADAL" clId="{B763F0A7-60D4-4680-B1B0-2DCCB537A858}" dt="2020-02-18T13:59:49.460" v="355" actId="26606"/>
          <ac:spMkLst>
            <pc:docMk/>
            <pc:sldMk cId="1865852830" sldId="511"/>
            <ac:spMk id="10" creationId="{D3E2E082-A62A-4C3D-9631-690BE7070E9F}"/>
          </ac:spMkLst>
        </pc:spChg>
        <pc:spChg chg="del">
          <ac:chgData name="Caz Farrell" userId="0da3e023-cdb1-4d8c-959f-d6192e8016c3" providerId="ADAL" clId="{B763F0A7-60D4-4680-B1B0-2DCCB537A858}" dt="2020-02-18T13:59:49.460" v="355" actId="26606"/>
          <ac:spMkLst>
            <pc:docMk/>
            <pc:sldMk cId="1865852830" sldId="511"/>
            <ac:spMk id="11" creationId="{76060B65-88BE-4CC3-8E17-3C36D8D583C8}"/>
          </ac:spMkLst>
        </pc:spChg>
        <pc:spChg chg="del">
          <ac:chgData name="Caz Farrell" userId="0da3e023-cdb1-4d8c-959f-d6192e8016c3" providerId="ADAL" clId="{B763F0A7-60D4-4680-B1B0-2DCCB537A858}" dt="2020-02-18T13:59:49.460" v="355" actId="26606"/>
          <ac:spMkLst>
            <pc:docMk/>
            <pc:sldMk cId="1865852830" sldId="511"/>
            <ac:spMk id="12" creationId="{808BDB78-5AF0-4CE8-9DB6-CFF9DF991721}"/>
          </ac:spMkLst>
        </pc:spChg>
        <pc:picChg chg="add mod">
          <ac:chgData name="Caz Farrell" userId="0da3e023-cdb1-4d8c-959f-d6192e8016c3" providerId="ADAL" clId="{B763F0A7-60D4-4680-B1B0-2DCCB537A858}" dt="2020-02-18T13:59:49.460" v="355" actId="26606"/>
          <ac:picMkLst>
            <pc:docMk/>
            <pc:sldMk cId="1865852830" sldId="511"/>
            <ac:picMk id="13" creationId="{1F35AB34-5861-4433-94A2-057B09FA4EDE}"/>
          </ac:picMkLst>
        </pc:picChg>
      </pc:sldChg>
      <pc:sldChg chg="addSp delSp modSp add">
        <pc:chgData name="Caz Farrell" userId="0da3e023-cdb1-4d8c-959f-d6192e8016c3" providerId="ADAL" clId="{B763F0A7-60D4-4680-B1B0-2DCCB537A858}" dt="2020-02-18T14:00:06.859" v="360" actId="1076"/>
        <pc:sldMkLst>
          <pc:docMk/>
          <pc:sldMk cId="771895015" sldId="512"/>
        </pc:sldMkLst>
        <pc:spChg chg="del">
          <ac:chgData name="Caz Farrell" userId="0da3e023-cdb1-4d8c-959f-d6192e8016c3" providerId="ADAL" clId="{B763F0A7-60D4-4680-B1B0-2DCCB537A858}" dt="2020-02-18T14:00:02.005" v="357"/>
          <ac:spMkLst>
            <pc:docMk/>
            <pc:sldMk cId="771895015" sldId="512"/>
            <ac:spMk id="3" creationId="{625623EC-D813-4AB1-81A8-C7E7BD777E20}"/>
          </ac:spMkLst>
        </pc:spChg>
        <pc:picChg chg="add mod">
          <ac:chgData name="Caz Farrell" userId="0da3e023-cdb1-4d8c-959f-d6192e8016c3" providerId="ADAL" clId="{B763F0A7-60D4-4680-B1B0-2DCCB537A858}" dt="2020-02-18T14:00:06.859" v="360" actId="1076"/>
          <ac:picMkLst>
            <pc:docMk/>
            <pc:sldMk cId="771895015" sldId="512"/>
            <ac:picMk id="4" creationId="{4965E548-F978-424C-84DD-CD279316E7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DAFA73B-CFDD-42A4-977E-437AE109C5A6}" type="datetimeFigureOut">
              <a:rPr lang="en-GB" smtClean="0"/>
              <a:t>17/02/2020</a:t>
            </a:fld>
            <a:endParaRPr lang="en-GB"/>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F455213A-C1EE-412D-A67F-9925E74D4C13}" type="slidenum">
              <a:rPr lang="en-GB" smtClean="0"/>
              <a:t>‹#›</a:t>
            </a:fld>
            <a:endParaRPr lang="en-GB"/>
          </a:p>
        </p:txBody>
      </p:sp>
    </p:spTree>
    <p:extLst>
      <p:ext uri="{BB962C8B-B14F-4D97-AF65-F5344CB8AC3E}">
        <p14:creationId xmlns:p14="http://schemas.microsoft.com/office/powerpoint/2010/main" val="197430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55213A-C1EE-412D-A67F-9925E74D4C13}" type="slidenum">
              <a:rPr lang="en-GB" smtClean="0"/>
              <a:t>1</a:t>
            </a:fld>
            <a:endParaRPr lang="en-GB"/>
          </a:p>
        </p:txBody>
      </p:sp>
    </p:spTree>
    <p:extLst>
      <p:ext uri="{BB962C8B-B14F-4D97-AF65-F5344CB8AC3E}">
        <p14:creationId xmlns:p14="http://schemas.microsoft.com/office/powerpoint/2010/main" val="1229228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of laptops and phones</a:t>
            </a:r>
          </a:p>
        </p:txBody>
      </p:sp>
      <p:sp>
        <p:nvSpPr>
          <p:cNvPr id="4" name="Slide Number Placeholder 3"/>
          <p:cNvSpPr>
            <a:spLocks noGrp="1"/>
          </p:cNvSpPr>
          <p:nvPr>
            <p:ph type="sldNum" sz="quarter" idx="5"/>
          </p:nvPr>
        </p:nvSpPr>
        <p:spPr/>
        <p:txBody>
          <a:bodyPr/>
          <a:lstStyle/>
          <a:p>
            <a:fld id="{F455213A-C1EE-412D-A67F-9925E74D4C13}" type="slidenum">
              <a:rPr lang="en-GB" smtClean="0"/>
              <a:t>2</a:t>
            </a:fld>
            <a:endParaRPr lang="en-GB"/>
          </a:p>
        </p:txBody>
      </p:sp>
    </p:spTree>
    <p:extLst>
      <p:ext uri="{BB962C8B-B14F-4D97-AF65-F5344CB8AC3E}">
        <p14:creationId xmlns:p14="http://schemas.microsoft.com/office/powerpoint/2010/main" val="396063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where user stories came from</a:t>
            </a:r>
          </a:p>
          <a:p>
            <a:r>
              <a:rPr lang="en-GB" dirty="0"/>
              <a:t>XP</a:t>
            </a:r>
          </a:p>
          <a:p>
            <a:r>
              <a:rPr lang="en-GB" dirty="0"/>
              <a:t>Designed by developers. </a:t>
            </a:r>
          </a:p>
          <a:p>
            <a:endParaRPr lang="en-GB" dirty="0"/>
          </a:p>
        </p:txBody>
      </p:sp>
      <p:sp>
        <p:nvSpPr>
          <p:cNvPr id="4" name="Slide Number Placeholder 3"/>
          <p:cNvSpPr>
            <a:spLocks noGrp="1"/>
          </p:cNvSpPr>
          <p:nvPr>
            <p:ph type="sldNum" sz="quarter" idx="5"/>
          </p:nvPr>
        </p:nvSpPr>
        <p:spPr/>
        <p:txBody>
          <a:bodyPr/>
          <a:lstStyle/>
          <a:p>
            <a:fld id="{F455213A-C1EE-412D-A67F-9925E74D4C13}" type="slidenum">
              <a:rPr lang="en-GB" smtClean="0"/>
              <a:t>3</a:t>
            </a:fld>
            <a:endParaRPr lang="en-GB"/>
          </a:p>
        </p:txBody>
      </p:sp>
    </p:spTree>
    <p:extLst>
      <p:ext uri="{BB962C8B-B14F-4D97-AF65-F5344CB8AC3E}">
        <p14:creationId xmlns:p14="http://schemas.microsoft.com/office/powerpoint/2010/main" val="3928296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55213A-C1EE-412D-A67F-9925E74D4C13}" type="slidenum">
              <a:rPr lang="en-GB" smtClean="0"/>
              <a:t>4</a:t>
            </a:fld>
            <a:endParaRPr lang="en-GB"/>
          </a:p>
        </p:txBody>
      </p:sp>
    </p:spTree>
    <p:extLst>
      <p:ext uri="{BB962C8B-B14F-4D97-AF65-F5344CB8AC3E}">
        <p14:creationId xmlns:p14="http://schemas.microsoft.com/office/powerpoint/2010/main" val="148577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Brainstorm what we know about User stories</a:t>
            </a:r>
          </a:p>
        </p:txBody>
      </p:sp>
      <p:sp>
        <p:nvSpPr>
          <p:cNvPr id="4" name="Slide Number Placeholder 3"/>
          <p:cNvSpPr>
            <a:spLocks noGrp="1"/>
          </p:cNvSpPr>
          <p:nvPr>
            <p:ph type="sldNum" sz="quarter" idx="5"/>
          </p:nvPr>
        </p:nvSpPr>
        <p:spPr/>
        <p:txBody>
          <a:bodyPr/>
          <a:lstStyle/>
          <a:p>
            <a:fld id="{F455213A-C1EE-412D-A67F-9925E74D4C13}" type="slidenum">
              <a:rPr lang="en-GB" smtClean="0"/>
              <a:t>5</a:t>
            </a:fld>
            <a:endParaRPr lang="en-GB"/>
          </a:p>
        </p:txBody>
      </p:sp>
    </p:spTree>
    <p:extLst>
      <p:ext uri="{BB962C8B-B14F-4D97-AF65-F5344CB8AC3E}">
        <p14:creationId xmlns:p14="http://schemas.microsoft.com/office/powerpoint/2010/main" val="2670405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a:p>
            <a:pPr lvl="0"/>
            <a:r>
              <a:rPr lang="en-US" dirty="0"/>
              <a:t>Let’s say you own a cake shop. </a:t>
            </a:r>
            <a:endParaRPr lang="en-US" dirty="0">
              <a:cs typeface="Calibri"/>
            </a:endParaRPr>
          </a:p>
          <a:p>
            <a:pPr lvl="0"/>
            <a:r>
              <a:rPr lang="en-US" dirty="0"/>
              <a:t>You get a phone call from a customer. He wants a cake for his daughter. </a:t>
            </a:r>
          </a:p>
          <a:p>
            <a:pPr lvl="0"/>
            <a:r>
              <a:rPr lang="en-US" dirty="0"/>
              <a:t>You write the message down. Your colleague makes the cake…</a:t>
            </a:r>
            <a:endParaRPr lang="en-US" dirty="0">
              <a:cs typeface="Calibri"/>
            </a:endParaRPr>
          </a:p>
          <a:p>
            <a:pPr lvl="0"/>
            <a:endParaRPr lang="en-US" dirty="0">
              <a:cs typeface="Calibri"/>
            </a:endParaRPr>
          </a:p>
          <a:p>
            <a:pPr lvl="0"/>
            <a:r>
              <a:rPr lang="en-US" dirty="0"/>
              <a:t>The goal of using stories isn’t to </a:t>
            </a:r>
            <a:r>
              <a:rPr lang="en-US" i="1" dirty="0"/>
              <a:t>write</a:t>
            </a:r>
            <a:r>
              <a:rPr lang="en-US" dirty="0"/>
              <a:t> better stories.</a:t>
            </a:r>
          </a:p>
          <a:p>
            <a:pPr lvl="0"/>
            <a:endParaRPr lang="en-US" dirty="0"/>
          </a:p>
          <a:p>
            <a:pPr lvl="0"/>
            <a:r>
              <a:rPr lang="en-US" i="1" dirty="0"/>
              <a:t>Shared documents aren’t shared understanding. (Documents include Jira tickets)</a:t>
            </a:r>
            <a:endParaRPr lang="en-US" dirty="0"/>
          </a:p>
          <a:p>
            <a:pPr lvl="0"/>
            <a:endParaRPr lang="en-US" dirty="0">
              <a:cs typeface="Calibri"/>
            </a:endParaRPr>
          </a:p>
          <a:p>
            <a:pPr lvl="0"/>
            <a:r>
              <a:rPr lang="en-US" dirty="0"/>
              <a:t>Shared understanding is when we both understand what the other person is imagining and why. Obviously, there wasn’t shared understanding between this cake decorator and the person who gave them instructions in writing. In fact, this problem is so common that there's a whole website dedicated to these miscommunications in the cake world called cakewrecks.com</a:t>
            </a:r>
            <a:endParaRPr lang="en-GB" dirty="0"/>
          </a:p>
          <a:p>
            <a:endParaRPr lang="en-GB" dirty="0"/>
          </a:p>
        </p:txBody>
      </p:sp>
      <p:sp>
        <p:nvSpPr>
          <p:cNvPr id="4" name="Slide Number Placeholder 3"/>
          <p:cNvSpPr>
            <a:spLocks noGrp="1"/>
          </p:cNvSpPr>
          <p:nvPr>
            <p:ph type="sldNum" sz="quarter" idx="5"/>
          </p:nvPr>
        </p:nvSpPr>
        <p:spPr/>
        <p:txBody>
          <a:bodyPr/>
          <a:lstStyle/>
          <a:p>
            <a:fld id="{F455213A-C1EE-412D-A67F-9925E74D4C13}" type="slidenum">
              <a:rPr lang="en-GB" smtClean="0"/>
              <a:t>6</a:t>
            </a:fld>
            <a:endParaRPr lang="en-GB"/>
          </a:p>
        </p:txBody>
      </p:sp>
    </p:spTree>
    <p:extLst>
      <p:ext uri="{BB962C8B-B14F-4D97-AF65-F5344CB8AC3E}">
        <p14:creationId xmlns:p14="http://schemas.microsoft.com/office/powerpoint/2010/main" val="1531610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55213A-C1EE-412D-A67F-9925E74D4C13}" type="slidenum">
              <a:rPr lang="en-GB" smtClean="0"/>
              <a:t>17</a:t>
            </a:fld>
            <a:endParaRPr lang="en-GB"/>
          </a:p>
        </p:txBody>
      </p:sp>
    </p:spTree>
    <p:extLst>
      <p:ext uri="{BB962C8B-B14F-4D97-AF65-F5344CB8AC3E}">
        <p14:creationId xmlns:p14="http://schemas.microsoft.com/office/powerpoint/2010/main" val="2492625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1.png"/><Relationship Id="rId4"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3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3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Master" Target="../slideMasters/slideMaster2.xml"/><Relationship Id="rId1" Type="http://schemas.openxmlformats.org/officeDocument/2006/relationships/tags" Target="../tags/tag25.xml"/><Relationship Id="rId5" Type="http://schemas.openxmlformats.org/officeDocument/2006/relationships/image" Target="../media/image37.png"/><Relationship Id="rId4" Type="http://schemas.openxmlformats.org/officeDocument/2006/relationships/image" Target="../media/image5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Master" Target="../slideMasters/slideMaster2.xml"/><Relationship Id="rId1" Type="http://schemas.openxmlformats.org/officeDocument/2006/relationships/tags" Target="../tags/tag31.xml"/><Relationship Id="rId5" Type="http://schemas.openxmlformats.org/officeDocument/2006/relationships/image" Target="../media/image59.png"/><Relationship Id="rId4" Type="http://schemas.openxmlformats.org/officeDocument/2006/relationships/image" Target="../media/image5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Master" Target="../slideMasters/slideMaster2.xml"/><Relationship Id="rId1" Type="http://schemas.openxmlformats.org/officeDocument/2006/relationships/tags" Target="../tags/tag34.xml"/><Relationship Id="rId4" Type="http://schemas.openxmlformats.org/officeDocument/2006/relationships/image" Target="../media/image6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slideMaster" Target="../slideMasters/slideMaster2.xml"/><Relationship Id="rId1" Type="http://schemas.openxmlformats.org/officeDocument/2006/relationships/tags" Target="../tags/tag3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Master" Target="../slideMasters/slideMaster2.xml"/><Relationship Id="rId1" Type="http://schemas.openxmlformats.org/officeDocument/2006/relationships/tags" Target="../tags/tag36.xml"/><Relationship Id="rId4" Type="http://schemas.openxmlformats.org/officeDocument/2006/relationships/image" Target="../media/image6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Master" Target="../slideMasters/slideMaster2.xml"/><Relationship Id="rId1" Type="http://schemas.openxmlformats.org/officeDocument/2006/relationships/tags" Target="../tags/tag37.xml"/><Relationship Id="rId4" Type="http://schemas.openxmlformats.org/officeDocument/2006/relationships/image" Target="../media/image6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6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61.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Plain">
    <p:spTree>
      <p:nvGrpSpPr>
        <p:cNvPr id="1" name=""/>
        <p:cNvGrpSpPr/>
        <p:nvPr/>
      </p:nvGrpSpPr>
      <p:grpSpPr>
        <a:xfrm>
          <a:off x="0" y="0"/>
          <a:ext cx="0" cy="0"/>
          <a:chOff x="0" y="0"/>
          <a:chExt cx="0" cy="0"/>
        </a:xfrm>
      </p:grpSpPr>
      <p:sp>
        <p:nvSpPr>
          <p:cNvPr id="2" name="Title 1"/>
          <p:cNvSpPr>
            <a:spLocks noGrp="1"/>
          </p:cNvSpPr>
          <p:nvPr>
            <p:ph type="ctrTitle"/>
          </p:nvPr>
        </p:nvSpPr>
        <p:spPr>
          <a:xfrm>
            <a:off x="899592" y="1779663"/>
            <a:ext cx="7344816" cy="1008112"/>
          </a:xfrm>
        </p:spPr>
        <p:txBody>
          <a:bodyPr>
            <a:normAutofit/>
          </a:bodyPr>
          <a:lstStyle>
            <a:lvl1pPr algn="ctr">
              <a:defRPr sz="3200">
                <a:solidFill>
                  <a:schemeClr val="tx1"/>
                </a:solidFill>
                <a:latin typeface="Noto Sans" panose="020B0502040504020204" pitchFamily="34"/>
                <a:ea typeface="Noto Sans" panose="020B0502040504020204" pitchFamily="34"/>
                <a:cs typeface="Noto Sans" panose="020B0502040504020204" pitchFamily="34"/>
              </a:defRPr>
            </a:lvl1pPr>
          </a:lstStyle>
          <a:p>
            <a:r>
              <a:rPr lang="en-US"/>
              <a:t>Click to edit Master title style</a:t>
            </a:r>
            <a:endParaRPr lang="en-GB"/>
          </a:p>
        </p:txBody>
      </p:sp>
      <p:sp>
        <p:nvSpPr>
          <p:cNvPr id="3" name="Subtitle 2"/>
          <p:cNvSpPr>
            <a:spLocks noGrp="1"/>
          </p:cNvSpPr>
          <p:nvPr>
            <p:ph type="subTitle" idx="1"/>
          </p:nvPr>
        </p:nvSpPr>
        <p:spPr>
          <a:xfrm>
            <a:off x="1547664" y="2859782"/>
            <a:ext cx="6048672" cy="936104"/>
          </a:xfrm>
        </p:spPr>
        <p:txBody>
          <a:bodyPr>
            <a:normAutofit/>
          </a:bodyPr>
          <a:lstStyle>
            <a:lvl1pPr marL="0" indent="0" algn="ctr">
              <a:buNone/>
              <a:defRPr sz="2400">
                <a:solidFill>
                  <a:schemeClr val="tx2"/>
                </a:solidFill>
                <a:latin typeface="Noto Sans" panose="020B0502040504020204" pitchFamily="34"/>
                <a:ea typeface="Noto Sans" panose="020B0502040504020204" pitchFamily="34"/>
                <a:cs typeface="Noto Sans" panose="020B0502040504020204" pitchFamily="34"/>
              </a:defRPr>
            </a:lvl1pPr>
            <a:lvl2pPr marL="457161" indent="0" algn="ctr">
              <a:buNone/>
              <a:defRPr>
                <a:solidFill>
                  <a:schemeClr val="tx1">
                    <a:tint val="75000"/>
                  </a:schemeClr>
                </a:solidFill>
              </a:defRPr>
            </a:lvl2pPr>
            <a:lvl3pPr marL="914321" indent="0" algn="ctr">
              <a:buNone/>
              <a:defRPr>
                <a:solidFill>
                  <a:schemeClr val="tx1">
                    <a:tint val="75000"/>
                  </a:schemeClr>
                </a:solidFill>
              </a:defRPr>
            </a:lvl3pPr>
            <a:lvl4pPr marL="1371482" indent="0" algn="ctr">
              <a:buNone/>
              <a:defRPr>
                <a:solidFill>
                  <a:schemeClr val="tx1">
                    <a:tint val="75000"/>
                  </a:schemeClr>
                </a:solidFill>
              </a:defRPr>
            </a:lvl4pPr>
            <a:lvl5pPr marL="1828642" indent="0" algn="ctr">
              <a:buNone/>
              <a:defRPr>
                <a:solidFill>
                  <a:schemeClr val="tx1">
                    <a:tint val="75000"/>
                  </a:schemeClr>
                </a:solidFill>
              </a:defRPr>
            </a:lvl5pPr>
            <a:lvl6pPr marL="2285802" indent="0" algn="ctr">
              <a:buNone/>
              <a:defRPr>
                <a:solidFill>
                  <a:schemeClr val="tx1">
                    <a:tint val="75000"/>
                  </a:schemeClr>
                </a:solidFill>
              </a:defRPr>
            </a:lvl6pPr>
            <a:lvl7pPr marL="2742963" indent="0" algn="ctr">
              <a:buNone/>
              <a:defRPr>
                <a:solidFill>
                  <a:schemeClr val="tx1">
                    <a:tint val="75000"/>
                  </a:schemeClr>
                </a:solidFill>
              </a:defRPr>
            </a:lvl7pPr>
            <a:lvl8pPr marL="3200123" indent="0" algn="ctr">
              <a:buNone/>
              <a:defRPr>
                <a:solidFill>
                  <a:schemeClr val="tx1">
                    <a:tint val="75000"/>
                  </a:schemeClr>
                </a:solidFill>
              </a:defRPr>
            </a:lvl8pPr>
            <a:lvl9pPr marL="3657284" indent="0" algn="ctr">
              <a:buNone/>
              <a:defRPr>
                <a:solidFill>
                  <a:schemeClr val="tx1">
                    <a:tint val="75000"/>
                  </a:schemeClr>
                </a:solidFill>
              </a:defRPr>
            </a:lvl9pPr>
          </a:lstStyle>
          <a:p>
            <a:r>
              <a:rPr lang="en-US"/>
              <a:t>Click to edit Master subtitle style</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
        <p:nvSpPr>
          <p:cNvPr id="15" name="Rectangle 14"/>
          <p:cNvSpPr/>
          <p:nvPr userDrawn="1"/>
        </p:nvSpPr>
        <p:spPr>
          <a:xfrm>
            <a:off x="7596336" y="4371950"/>
            <a:ext cx="1512168" cy="720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D034519-B51E-4BD9-99AD-1FFC623A82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50494" y="370232"/>
            <a:ext cx="4913794" cy="1278536"/>
          </a:xfrm>
          <a:prstGeom prst="rect">
            <a:avLst/>
          </a:prstGeom>
        </p:spPr>
      </p:pic>
    </p:spTree>
    <p:extLst>
      <p:ext uri="{BB962C8B-B14F-4D97-AF65-F5344CB8AC3E}">
        <p14:creationId xmlns:p14="http://schemas.microsoft.com/office/powerpoint/2010/main" val="1661238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 Slide - Image Over">
    <p:spTree>
      <p:nvGrpSpPr>
        <p:cNvPr id="1" name=""/>
        <p:cNvGrpSpPr/>
        <p:nvPr/>
      </p:nvGrpSpPr>
      <p:grpSpPr>
        <a:xfrm>
          <a:off x="0" y="0"/>
          <a:ext cx="0" cy="0"/>
          <a:chOff x="0" y="0"/>
          <a:chExt cx="0" cy="0"/>
        </a:xfrm>
      </p:grpSpPr>
      <p:pic>
        <p:nvPicPr>
          <p:cNvPr id="9" name="Shape 189">
            <a:extLst>
              <a:ext uri="{FF2B5EF4-FFF2-40B4-BE49-F238E27FC236}">
                <a16:creationId xmlns:a16="http://schemas.microsoft.com/office/drawing/2014/main" id="{B67FC3FF-710A-43C0-A118-E6BADE24DFA7}"/>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0" y="670"/>
            <a:ext cx="9144000" cy="2564330"/>
          </a:xfrm>
          <a:prstGeom prst="rect">
            <a:avLst/>
          </a:prstGeom>
          <a:noFill/>
          <a:ln>
            <a:noFill/>
          </a:ln>
        </p:spPr>
      </p:pic>
      <p:sp>
        <p:nvSpPr>
          <p:cNvPr id="10" name="Shape 190">
            <a:extLst>
              <a:ext uri="{FF2B5EF4-FFF2-40B4-BE49-F238E27FC236}">
                <a16:creationId xmlns:a16="http://schemas.microsoft.com/office/drawing/2014/main" id="{D78C832E-E87B-43AD-BBB0-035886E73902}"/>
              </a:ext>
            </a:extLst>
          </p:cNvPr>
          <p:cNvSpPr/>
          <p:nvPr userDrawn="1"/>
        </p:nvSpPr>
        <p:spPr>
          <a:xfrm>
            <a:off x="-1687" y="0"/>
            <a:ext cx="9145687" cy="2565000"/>
          </a:xfrm>
          <a:prstGeom prst="rect">
            <a:avLst/>
          </a:prstGeom>
          <a:solidFill>
            <a:srgbClr val="003580">
              <a:alpha val="47843"/>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D601C07D-80ED-4E7A-857F-1E4B23189B76}"/>
              </a:ext>
            </a:extLst>
          </p:cNvPr>
          <p:cNvSpPr>
            <a:spLocks noGrp="1"/>
          </p:cNvSpPr>
          <p:nvPr>
            <p:ph type="title"/>
          </p:nvPr>
        </p:nvSpPr>
        <p:spPr>
          <a:xfrm>
            <a:off x="457200" y="1851670"/>
            <a:ext cx="8229600" cy="637579"/>
          </a:xfrm>
        </p:spPr>
        <p:txBody>
          <a:bodyPr>
            <a:normAutofit/>
          </a:bodyPr>
          <a:lstStyle>
            <a:lvl1pPr algn="l">
              <a:defRPr sz="2000" b="1">
                <a:solidFill>
                  <a:schemeClr val="bg1"/>
                </a:solidFill>
              </a:defRPr>
            </a:lvl1pPr>
          </a:lstStyle>
          <a:p>
            <a:r>
              <a:rPr lang="en-US"/>
              <a:t>Click to edit Master title style</a:t>
            </a:r>
            <a:endParaRPr lang="en-GB"/>
          </a:p>
        </p:txBody>
      </p:sp>
      <p:sp>
        <p:nvSpPr>
          <p:cNvPr id="13" name="Text Placeholder 12">
            <a:extLst>
              <a:ext uri="{FF2B5EF4-FFF2-40B4-BE49-F238E27FC236}">
                <a16:creationId xmlns:a16="http://schemas.microsoft.com/office/drawing/2014/main" id="{A0A0ED7E-9057-474D-BD0B-EBFC19B35DDE}"/>
              </a:ext>
            </a:extLst>
          </p:cNvPr>
          <p:cNvSpPr>
            <a:spLocks noGrp="1"/>
          </p:cNvSpPr>
          <p:nvPr>
            <p:ph type="body" sz="quarter" idx="12"/>
          </p:nvPr>
        </p:nvSpPr>
        <p:spPr>
          <a:xfrm>
            <a:off x="468313" y="2860526"/>
            <a:ext cx="8207375" cy="1799456"/>
          </a:xfrm>
        </p:spPr>
        <p:txBody>
          <a:bodyPr>
            <a:normAutofit/>
          </a:bodyPr>
          <a:lstStyle>
            <a:lvl1pPr marL="0" indent="0" algn="l">
              <a:buFontTx/>
              <a:buNone/>
              <a:defRPr sz="1600" b="1">
                <a:solidFill>
                  <a:schemeClr val="tx1"/>
                </a:solidFill>
              </a:defRPr>
            </a:lvl1pPr>
          </a:lstStyle>
          <a:p>
            <a:pPr lvl="0"/>
            <a:r>
              <a:rPr lang="en-US"/>
              <a:t>Edit Master text styles</a:t>
            </a:r>
          </a:p>
        </p:txBody>
      </p:sp>
    </p:spTree>
    <p:extLst>
      <p:ext uri="{BB962C8B-B14F-4D97-AF65-F5344CB8AC3E}">
        <p14:creationId xmlns:p14="http://schemas.microsoft.com/office/powerpoint/2010/main" val="238937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 Slide - Image">
    <p:spTree>
      <p:nvGrpSpPr>
        <p:cNvPr id="1" name=""/>
        <p:cNvGrpSpPr/>
        <p:nvPr/>
      </p:nvGrpSpPr>
      <p:grpSpPr>
        <a:xfrm>
          <a:off x="0" y="0"/>
          <a:ext cx="0" cy="0"/>
          <a:chOff x="0" y="0"/>
          <a:chExt cx="0" cy="0"/>
        </a:xfrm>
      </p:grpSpPr>
      <p:sp>
        <p:nvSpPr>
          <p:cNvPr id="7" name="Shape 165">
            <a:extLst>
              <a:ext uri="{FF2B5EF4-FFF2-40B4-BE49-F238E27FC236}">
                <a16:creationId xmlns:a16="http://schemas.microsoft.com/office/drawing/2014/main" id="{43061514-872D-47CE-8B2B-EC2E7599692A}"/>
              </a:ext>
            </a:extLst>
          </p:cNvPr>
          <p:cNvSpPr txBox="1"/>
          <p:nvPr userDrawn="1"/>
        </p:nvSpPr>
        <p:spPr>
          <a:xfrm>
            <a:off x="4579579" y="0"/>
            <a:ext cx="4564422" cy="5142161"/>
          </a:xfrm>
          <a:prstGeom prst="rect">
            <a:avLst/>
          </a:prstGeom>
          <a:noFill/>
          <a:ln>
            <a:noFill/>
          </a:ln>
        </p:spPr>
        <p:txBody>
          <a:bodyPr wrap="square" lIns="411550" tIns="411550" rIns="411550" bIns="411550" anchor="ctr" anchorCtr="0">
            <a:noAutofit/>
          </a:bodyPr>
          <a:lstStyle/>
          <a:p>
            <a:pPr marL="342900" marR="0" lvl="0" indent="-349250" algn="l" rtl="0">
              <a:lnSpc>
                <a:spcPct val="120000"/>
              </a:lnSpc>
              <a:spcBef>
                <a:spcPts val="0"/>
              </a:spcBef>
              <a:buClr>
                <a:schemeClr val="accent1"/>
              </a:buClr>
              <a:buSzPct val="121428"/>
              <a:buFont typeface="Century Gothic"/>
              <a:buNone/>
            </a:pPr>
            <a:endParaRPr sz="1400">
              <a:solidFill>
                <a:schemeClr val="dk2"/>
              </a:solidFill>
              <a:latin typeface="Noto Sans"/>
              <a:ea typeface="Noto Sans"/>
              <a:cs typeface="Noto Sans"/>
              <a:sym typeface="Noto Sans"/>
            </a:endParaRPr>
          </a:p>
        </p:txBody>
      </p:sp>
      <p:pic>
        <p:nvPicPr>
          <p:cNvPr id="5" name="Shape 163">
            <a:extLst>
              <a:ext uri="{FF2B5EF4-FFF2-40B4-BE49-F238E27FC236}">
                <a16:creationId xmlns:a16="http://schemas.microsoft.com/office/drawing/2014/main" id="{26CFB00C-D732-411B-9DDC-ABE8748B3ECF}"/>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7578" y="0"/>
            <a:ext cx="4587157" cy="5142161"/>
          </a:xfrm>
          <a:prstGeom prst="rect">
            <a:avLst/>
          </a:prstGeom>
          <a:noFill/>
          <a:ln>
            <a:noFill/>
          </a:ln>
        </p:spPr>
      </p:pic>
      <p:sp>
        <p:nvSpPr>
          <p:cNvPr id="6" name="Shape 164">
            <a:extLst>
              <a:ext uri="{FF2B5EF4-FFF2-40B4-BE49-F238E27FC236}">
                <a16:creationId xmlns:a16="http://schemas.microsoft.com/office/drawing/2014/main" id="{ABBA392B-B160-40EA-857E-9724559F3F48}"/>
              </a:ext>
            </a:extLst>
          </p:cNvPr>
          <p:cNvSpPr/>
          <p:nvPr userDrawn="1"/>
        </p:nvSpPr>
        <p:spPr>
          <a:xfrm>
            <a:off x="-7578" y="0"/>
            <a:ext cx="4579579" cy="5142161"/>
          </a:xfrm>
          <a:prstGeom prst="rect">
            <a:avLst/>
          </a:prstGeom>
          <a:solidFill>
            <a:srgbClr val="003580">
              <a:alpha val="47843"/>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FC585FD-0760-4728-A3BC-DD07C9E1CDD0}"/>
              </a:ext>
            </a:extLst>
          </p:cNvPr>
          <p:cNvSpPr>
            <a:spLocks noGrp="1"/>
          </p:cNvSpPr>
          <p:nvPr>
            <p:ph type="title" hasCustomPrompt="1"/>
          </p:nvPr>
        </p:nvSpPr>
        <p:spPr>
          <a:xfrm>
            <a:off x="5004048" y="987574"/>
            <a:ext cx="3682752" cy="277539"/>
          </a:xfrm>
        </p:spPr>
        <p:txBody>
          <a:bodyPr/>
          <a:lstStyle>
            <a:lvl1pPr>
              <a:defRPr b="1">
                <a:solidFill>
                  <a:schemeClr val="tx1"/>
                </a:solidFill>
              </a:defRPr>
            </a:lvl1pPr>
          </a:lstStyle>
          <a:p>
            <a:r>
              <a:rPr lang="en-US"/>
              <a:t>Agenda</a:t>
            </a:r>
            <a:endParaRPr lang="en-GB"/>
          </a:p>
        </p:txBody>
      </p:sp>
      <p:pic>
        <p:nvPicPr>
          <p:cNvPr id="10" name="Picture 9">
            <a:extLst>
              <a:ext uri="{FF2B5EF4-FFF2-40B4-BE49-F238E27FC236}">
                <a16:creationId xmlns:a16="http://schemas.microsoft.com/office/drawing/2014/main" id="{59B3F597-59B7-4DDC-81AF-5A29D15BBFD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533" y="2274704"/>
            <a:ext cx="2441532" cy="635270"/>
          </a:xfrm>
          <a:prstGeom prst="rect">
            <a:avLst/>
          </a:prstGeom>
        </p:spPr>
      </p:pic>
      <p:sp>
        <p:nvSpPr>
          <p:cNvPr id="12" name="Content Placeholder 11">
            <a:extLst>
              <a:ext uri="{FF2B5EF4-FFF2-40B4-BE49-F238E27FC236}">
                <a16:creationId xmlns:a16="http://schemas.microsoft.com/office/drawing/2014/main" id="{5EAFF5A1-D991-4FFE-AD9E-139A06FA38ED}"/>
              </a:ext>
            </a:extLst>
          </p:cNvPr>
          <p:cNvSpPr>
            <a:spLocks noGrp="1"/>
          </p:cNvSpPr>
          <p:nvPr>
            <p:ph sz="quarter" idx="10" hasCustomPrompt="1"/>
          </p:nvPr>
        </p:nvSpPr>
        <p:spPr>
          <a:xfrm>
            <a:off x="5003800" y="1275606"/>
            <a:ext cx="3671888" cy="2952750"/>
          </a:xfrm>
        </p:spPr>
        <p:txBody>
          <a:bodyPr>
            <a:normAutofit/>
          </a:bodyPr>
          <a:lstStyle>
            <a:lvl1pPr marL="0" indent="0">
              <a:buNone/>
              <a:defRPr sz="1800" b="0"/>
            </a:lvl1pPr>
            <a:lvl2pPr marL="361950" indent="-361950">
              <a:buFont typeface="+mj-lt"/>
              <a:buAutoNum type="arabicPeriod"/>
              <a:tabLst>
                <a:tab pos="266700" algn="l"/>
              </a:tabLst>
              <a:defRPr/>
            </a:lvl2pPr>
            <a:lvl3pPr marL="1257221" indent="-342900">
              <a:buFont typeface="+mj-lt"/>
              <a:buAutoNum type="arabicPeriod"/>
              <a:defRPr/>
            </a:lvl3pPr>
            <a:lvl4pPr marL="1714382" indent="-342900">
              <a:buFont typeface="+mj-lt"/>
              <a:buAutoNum type="arabicPeriod"/>
              <a:defRPr/>
            </a:lvl4pPr>
            <a:lvl5pPr marL="2171542" indent="-342900">
              <a:buFont typeface="+mj-lt"/>
              <a:buAutoNum type="arabicPeriod"/>
              <a:defRPr/>
            </a:lvl5pPr>
          </a:lstStyle>
          <a:p>
            <a:pPr lvl="1"/>
            <a:r>
              <a:rPr lang="en-US"/>
              <a:t>Agenda Items</a:t>
            </a:r>
          </a:p>
        </p:txBody>
      </p:sp>
    </p:spTree>
    <p:extLst>
      <p:ext uri="{BB962C8B-B14F-4D97-AF65-F5344CB8AC3E}">
        <p14:creationId xmlns:p14="http://schemas.microsoft.com/office/powerpoint/2010/main" val="3312948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gend Slide - Image">
    <p:spTree>
      <p:nvGrpSpPr>
        <p:cNvPr id="1" name=""/>
        <p:cNvGrpSpPr/>
        <p:nvPr/>
      </p:nvGrpSpPr>
      <p:grpSpPr>
        <a:xfrm>
          <a:off x="0" y="0"/>
          <a:ext cx="0" cy="0"/>
          <a:chOff x="0" y="0"/>
          <a:chExt cx="0" cy="0"/>
        </a:xfrm>
      </p:grpSpPr>
      <p:pic>
        <p:nvPicPr>
          <p:cNvPr id="13" name="Shape 153">
            <a:extLst>
              <a:ext uri="{FF2B5EF4-FFF2-40B4-BE49-F238E27FC236}">
                <a16:creationId xmlns:a16="http://schemas.microsoft.com/office/drawing/2014/main" id="{FAE37FC0-2FED-42DC-9971-32D27F910705}"/>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 y="5430"/>
            <a:ext cx="9144000" cy="5138070"/>
          </a:xfrm>
          <a:prstGeom prst="rect">
            <a:avLst/>
          </a:prstGeom>
          <a:noFill/>
          <a:ln>
            <a:noFill/>
          </a:ln>
        </p:spPr>
      </p:pic>
      <p:sp>
        <p:nvSpPr>
          <p:cNvPr id="9" name="Shape 164">
            <a:extLst>
              <a:ext uri="{FF2B5EF4-FFF2-40B4-BE49-F238E27FC236}">
                <a16:creationId xmlns:a16="http://schemas.microsoft.com/office/drawing/2014/main" id="{1E8E990E-AD8E-4164-92EA-986FCCD7B74B}"/>
              </a:ext>
            </a:extLst>
          </p:cNvPr>
          <p:cNvSpPr/>
          <p:nvPr userDrawn="1"/>
        </p:nvSpPr>
        <p:spPr>
          <a:xfrm>
            <a:off x="4579579" y="-2"/>
            <a:ext cx="4579579" cy="5142161"/>
          </a:xfrm>
          <a:prstGeom prst="rect">
            <a:avLst/>
          </a:prstGeom>
          <a:solidFill>
            <a:schemeClr val="bg1"/>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7" name="Shape 165">
            <a:extLst>
              <a:ext uri="{FF2B5EF4-FFF2-40B4-BE49-F238E27FC236}">
                <a16:creationId xmlns:a16="http://schemas.microsoft.com/office/drawing/2014/main" id="{43061514-872D-47CE-8B2B-EC2E7599692A}"/>
              </a:ext>
            </a:extLst>
          </p:cNvPr>
          <p:cNvSpPr txBox="1"/>
          <p:nvPr userDrawn="1"/>
        </p:nvSpPr>
        <p:spPr>
          <a:xfrm>
            <a:off x="4579579" y="0"/>
            <a:ext cx="4564422" cy="5142161"/>
          </a:xfrm>
          <a:prstGeom prst="rect">
            <a:avLst/>
          </a:prstGeom>
          <a:noFill/>
          <a:ln>
            <a:noFill/>
          </a:ln>
        </p:spPr>
        <p:txBody>
          <a:bodyPr wrap="square" lIns="411550" tIns="411550" rIns="411550" bIns="411550" anchor="ctr" anchorCtr="0">
            <a:noAutofit/>
          </a:bodyPr>
          <a:lstStyle/>
          <a:p>
            <a:pPr marL="342900" marR="0" lvl="0" indent="-349250" algn="l" rtl="0">
              <a:lnSpc>
                <a:spcPct val="120000"/>
              </a:lnSpc>
              <a:spcBef>
                <a:spcPts val="0"/>
              </a:spcBef>
              <a:buClr>
                <a:schemeClr val="accent1"/>
              </a:buClr>
              <a:buSzPct val="121428"/>
              <a:buFont typeface="Century Gothic"/>
              <a:buNone/>
            </a:pPr>
            <a:endParaRPr sz="1400">
              <a:solidFill>
                <a:schemeClr val="dk2"/>
              </a:solidFill>
              <a:latin typeface="Noto Sans"/>
              <a:ea typeface="Noto Sans"/>
              <a:cs typeface="Noto Sans"/>
              <a:sym typeface="Noto Sans"/>
            </a:endParaRPr>
          </a:p>
        </p:txBody>
      </p:sp>
      <p:sp>
        <p:nvSpPr>
          <p:cNvPr id="6" name="Shape 164">
            <a:extLst>
              <a:ext uri="{FF2B5EF4-FFF2-40B4-BE49-F238E27FC236}">
                <a16:creationId xmlns:a16="http://schemas.microsoft.com/office/drawing/2014/main" id="{ABBA392B-B160-40EA-857E-9724559F3F48}"/>
              </a:ext>
            </a:extLst>
          </p:cNvPr>
          <p:cNvSpPr/>
          <p:nvPr userDrawn="1"/>
        </p:nvSpPr>
        <p:spPr>
          <a:xfrm>
            <a:off x="0" y="-1"/>
            <a:ext cx="4579579" cy="5142161"/>
          </a:xfrm>
          <a:prstGeom prst="rect">
            <a:avLst/>
          </a:prstGeom>
          <a:solidFill>
            <a:srgbClr val="003580">
              <a:alpha val="47843"/>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FC585FD-0760-4728-A3BC-DD07C9E1CDD0}"/>
              </a:ext>
            </a:extLst>
          </p:cNvPr>
          <p:cNvSpPr>
            <a:spLocks noGrp="1"/>
          </p:cNvSpPr>
          <p:nvPr>
            <p:ph type="title" hasCustomPrompt="1"/>
          </p:nvPr>
        </p:nvSpPr>
        <p:spPr>
          <a:xfrm>
            <a:off x="5004048" y="987574"/>
            <a:ext cx="3682752" cy="277539"/>
          </a:xfrm>
        </p:spPr>
        <p:txBody>
          <a:bodyPr/>
          <a:lstStyle>
            <a:lvl1pPr>
              <a:defRPr b="1">
                <a:solidFill>
                  <a:schemeClr val="tx1"/>
                </a:solidFill>
              </a:defRPr>
            </a:lvl1pPr>
          </a:lstStyle>
          <a:p>
            <a:r>
              <a:rPr lang="en-US"/>
              <a:t>Agenda</a:t>
            </a:r>
            <a:endParaRPr lang="en-GB"/>
          </a:p>
        </p:txBody>
      </p:sp>
      <p:pic>
        <p:nvPicPr>
          <p:cNvPr id="10" name="Picture 9">
            <a:extLst>
              <a:ext uri="{FF2B5EF4-FFF2-40B4-BE49-F238E27FC236}">
                <a16:creationId xmlns:a16="http://schemas.microsoft.com/office/drawing/2014/main" id="{59B3F597-59B7-4DDC-81AF-5A29D15BBFD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533" y="2274704"/>
            <a:ext cx="2441532" cy="635270"/>
          </a:xfrm>
          <a:prstGeom prst="rect">
            <a:avLst/>
          </a:prstGeom>
        </p:spPr>
      </p:pic>
      <p:sp>
        <p:nvSpPr>
          <p:cNvPr id="12" name="Content Placeholder 11">
            <a:extLst>
              <a:ext uri="{FF2B5EF4-FFF2-40B4-BE49-F238E27FC236}">
                <a16:creationId xmlns:a16="http://schemas.microsoft.com/office/drawing/2014/main" id="{5EAFF5A1-D991-4FFE-AD9E-139A06FA38ED}"/>
              </a:ext>
            </a:extLst>
          </p:cNvPr>
          <p:cNvSpPr>
            <a:spLocks noGrp="1"/>
          </p:cNvSpPr>
          <p:nvPr>
            <p:ph sz="quarter" idx="10" hasCustomPrompt="1"/>
          </p:nvPr>
        </p:nvSpPr>
        <p:spPr>
          <a:xfrm>
            <a:off x="5003800" y="1275606"/>
            <a:ext cx="3671888" cy="2952750"/>
          </a:xfrm>
        </p:spPr>
        <p:txBody>
          <a:bodyPr>
            <a:normAutofit/>
          </a:bodyPr>
          <a:lstStyle>
            <a:lvl1pPr marL="0" indent="0">
              <a:buNone/>
              <a:defRPr sz="1800" b="0"/>
            </a:lvl1pPr>
            <a:lvl2pPr marL="361950" indent="-361950">
              <a:buFont typeface="+mj-lt"/>
              <a:buAutoNum type="arabicPeriod"/>
              <a:tabLst>
                <a:tab pos="266700" algn="l"/>
              </a:tabLst>
              <a:defRPr/>
            </a:lvl2pPr>
            <a:lvl3pPr marL="1257221" indent="-342900">
              <a:buFont typeface="+mj-lt"/>
              <a:buAutoNum type="arabicPeriod"/>
              <a:defRPr/>
            </a:lvl3pPr>
            <a:lvl4pPr marL="1714382" indent="-342900">
              <a:buFont typeface="+mj-lt"/>
              <a:buAutoNum type="arabicPeriod"/>
              <a:defRPr/>
            </a:lvl4pPr>
            <a:lvl5pPr marL="2171542" indent="-342900">
              <a:buFont typeface="+mj-lt"/>
              <a:buAutoNum type="arabicPeriod"/>
              <a:defRPr/>
            </a:lvl5pPr>
          </a:lstStyle>
          <a:p>
            <a:pPr lvl="1"/>
            <a:r>
              <a:rPr lang="en-US"/>
              <a:t>Agenda Items</a:t>
            </a:r>
          </a:p>
        </p:txBody>
      </p:sp>
      <p:pic>
        <p:nvPicPr>
          <p:cNvPr id="11" name="Picture 10">
            <a:extLst>
              <a:ext uri="{FF2B5EF4-FFF2-40B4-BE49-F238E27FC236}">
                <a16:creationId xmlns:a16="http://schemas.microsoft.com/office/drawing/2014/main" id="{2A3F18B5-AB2B-4544-BDB1-98A61727ABF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59720" y="4692274"/>
            <a:ext cx="1376776" cy="358228"/>
          </a:xfrm>
          <a:prstGeom prst="rect">
            <a:avLst/>
          </a:prstGeom>
        </p:spPr>
      </p:pic>
    </p:spTree>
    <p:extLst>
      <p:ext uri="{BB962C8B-B14F-4D97-AF65-F5344CB8AC3E}">
        <p14:creationId xmlns:p14="http://schemas.microsoft.com/office/powerpoint/2010/main" val="2246782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Slide - 5 points">
    <p:spTree>
      <p:nvGrpSpPr>
        <p:cNvPr id="1" name=""/>
        <p:cNvGrpSpPr/>
        <p:nvPr/>
      </p:nvGrpSpPr>
      <p:grpSpPr>
        <a:xfrm>
          <a:off x="0" y="0"/>
          <a:ext cx="0" cy="0"/>
          <a:chOff x="0" y="0"/>
          <a:chExt cx="0" cy="0"/>
        </a:xfrm>
      </p:grpSpPr>
      <p:pic>
        <p:nvPicPr>
          <p:cNvPr id="22" name="Shape 313">
            <a:extLst>
              <a:ext uri="{FF2B5EF4-FFF2-40B4-BE49-F238E27FC236}">
                <a16:creationId xmlns:a16="http://schemas.microsoft.com/office/drawing/2014/main" id="{59DF885A-1CAE-4FD0-8654-A5A1AD2737A2}"/>
              </a:ext>
            </a:extLst>
          </p:cNvPr>
          <p:cNvPicPr preferRelativeResize="0"/>
          <p:nvPr userDrawn="1"/>
        </p:nvPicPr>
        <p:blipFill rotWithShape="1">
          <a:blip r:embed="rId2">
            <a:alphaModFix/>
          </a:blip>
          <a:srcRect/>
          <a:stretch/>
        </p:blipFill>
        <p:spPr>
          <a:xfrm>
            <a:off x="0" y="-14051"/>
            <a:ext cx="9144000" cy="1735694"/>
          </a:xfrm>
          <a:prstGeom prst="rect">
            <a:avLst/>
          </a:prstGeom>
          <a:noFill/>
          <a:ln>
            <a:noFill/>
          </a:ln>
        </p:spPr>
      </p:pic>
      <p:sp>
        <p:nvSpPr>
          <p:cNvPr id="23" name="Shape 314">
            <a:extLst>
              <a:ext uri="{FF2B5EF4-FFF2-40B4-BE49-F238E27FC236}">
                <a16:creationId xmlns:a16="http://schemas.microsoft.com/office/drawing/2014/main" id="{FD21019A-0D06-451A-8E6C-E08477A9DCFD}"/>
              </a:ext>
            </a:extLst>
          </p:cNvPr>
          <p:cNvSpPr/>
          <p:nvPr userDrawn="1"/>
        </p:nvSpPr>
        <p:spPr>
          <a:xfrm>
            <a:off x="-1091" y="-20191"/>
            <a:ext cx="9144000" cy="1743835"/>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2" name="Title 1">
            <a:extLst>
              <a:ext uri="{FF2B5EF4-FFF2-40B4-BE49-F238E27FC236}">
                <a16:creationId xmlns:a16="http://schemas.microsoft.com/office/drawing/2014/main" id="{48565D94-DDEE-448A-B2F2-48287238EDB3}"/>
              </a:ext>
            </a:extLst>
          </p:cNvPr>
          <p:cNvSpPr>
            <a:spLocks noGrp="1"/>
          </p:cNvSpPr>
          <p:nvPr>
            <p:ph type="title" hasCustomPrompt="1"/>
          </p:nvPr>
        </p:nvSpPr>
        <p:spPr>
          <a:xfrm>
            <a:off x="539552" y="3363838"/>
            <a:ext cx="1296144" cy="637579"/>
          </a:xfrm>
        </p:spPr>
        <p:txBody>
          <a:bodyPr>
            <a:normAutofit/>
          </a:bodyPr>
          <a:lstStyle>
            <a:lvl1pPr algn="ctr">
              <a:defRPr sz="1100" b="0">
                <a:solidFill>
                  <a:schemeClr val="tx1"/>
                </a:solidFill>
              </a:defRPr>
            </a:lvl1pPr>
          </a:lstStyle>
          <a:p>
            <a:r>
              <a:rPr lang="en-US"/>
              <a:t>Topic 1</a:t>
            </a:r>
            <a:endParaRPr lang="en-GB"/>
          </a:p>
        </p:txBody>
      </p:sp>
      <p:sp>
        <p:nvSpPr>
          <p:cNvPr id="5" name="Slide Number Placeholder 4">
            <a:extLst>
              <a:ext uri="{FF2B5EF4-FFF2-40B4-BE49-F238E27FC236}">
                <a16:creationId xmlns:a16="http://schemas.microsoft.com/office/drawing/2014/main" id="{AF32DDB2-13EB-42F0-9B33-5822F72EA920}"/>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7" name="Shape 262">
            <a:extLst>
              <a:ext uri="{FF2B5EF4-FFF2-40B4-BE49-F238E27FC236}">
                <a16:creationId xmlns:a16="http://schemas.microsoft.com/office/drawing/2014/main" id="{8337AD63-94A1-4D5D-B703-4F85A4673AC7}"/>
              </a:ext>
            </a:extLst>
          </p:cNvPr>
          <p:cNvSpPr/>
          <p:nvPr userDrawn="1"/>
        </p:nvSpPr>
        <p:spPr>
          <a:xfrm>
            <a:off x="633891" y="1958184"/>
            <a:ext cx="1119322" cy="1120320"/>
          </a:xfrm>
          <a:prstGeom prst="ellipse">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8" name="Shape 263">
            <a:extLst>
              <a:ext uri="{FF2B5EF4-FFF2-40B4-BE49-F238E27FC236}">
                <a16:creationId xmlns:a16="http://schemas.microsoft.com/office/drawing/2014/main" id="{3D13AD74-66E8-4228-9DDC-759B75939EC8}"/>
              </a:ext>
            </a:extLst>
          </p:cNvPr>
          <p:cNvSpPr/>
          <p:nvPr userDrawn="1"/>
        </p:nvSpPr>
        <p:spPr>
          <a:xfrm>
            <a:off x="2316368" y="1958184"/>
            <a:ext cx="1119322" cy="1120320"/>
          </a:xfrm>
          <a:prstGeom prst="ellipse">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9" name="Shape 264">
            <a:extLst>
              <a:ext uri="{FF2B5EF4-FFF2-40B4-BE49-F238E27FC236}">
                <a16:creationId xmlns:a16="http://schemas.microsoft.com/office/drawing/2014/main" id="{C807310A-D947-4E37-911A-6A5F5A782101}"/>
              </a:ext>
            </a:extLst>
          </p:cNvPr>
          <p:cNvSpPr/>
          <p:nvPr userDrawn="1"/>
        </p:nvSpPr>
        <p:spPr>
          <a:xfrm>
            <a:off x="3991477" y="1958184"/>
            <a:ext cx="1119322" cy="1120320"/>
          </a:xfrm>
          <a:prstGeom prst="ellipse">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10" name="Shape 265">
            <a:extLst>
              <a:ext uri="{FF2B5EF4-FFF2-40B4-BE49-F238E27FC236}">
                <a16:creationId xmlns:a16="http://schemas.microsoft.com/office/drawing/2014/main" id="{1BABEDCE-9671-4240-BCBE-AD97C9932D4C}"/>
              </a:ext>
            </a:extLst>
          </p:cNvPr>
          <p:cNvSpPr/>
          <p:nvPr userDrawn="1"/>
        </p:nvSpPr>
        <p:spPr>
          <a:xfrm>
            <a:off x="5666587" y="1958184"/>
            <a:ext cx="1119322" cy="1120320"/>
          </a:xfrm>
          <a:prstGeom prst="ellipse">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11" name="Shape 266">
            <a:extLst>
              <a:ext uri="{FF2B5EF4-FFF2-40B4-BE49-F238E27FC236}">
                <a16:creationId xmlns:a16="http://schemas.microsoft.com/office/drawing/2014/main" id="{ACC67F5E-3EB2-40D1-9890-5D5E66FDDD72}"/>
              </a:ext>
            </a:extLst>
          </p:cNvPr>
          <p:cNvSpPr/>
          <p:nvPr userDrawn="1"/>
        </p:nvSpPr>
        <p:spPr>
          <a:xfrm>
            <a:off x="7341697" y="1958184"/>
            <a:ext cx="1119322" cy="1120320"/>
          </a:xfrm>
          <a:prstGeom prst="ellipse">
            <a:avLst/>
          </a:prstGeom>
          <a:solidFill>
            <a:schemeClr val="accent5"/>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pic>
        <p:nvPicPr>
          <p:cNvPr id="12" name="Shape 267">
            <a:extLst>
              <a:ext uri="{FF2B5EF4-FFF2-40B4-BE49-F238E27FC236}">
                <a16:creationId xmlns:a16="http://schemas.microsoft.com/office/drawing/2014/main" id="{5D1A49E3-B97B-4048-8859-55E98C522444}"/>
              </a:ext>
            </a:extLst>
          </p:cNvPr>
          <p:cNvPicPr preferRelativeResize="0"/>
          <p:nvPr userDrawn="1"/>
        </p:nvPicPr>
        <p:blipFill rotWithShape="1">
          <a:blip r:embed="rId3">
            <a:alphaModFix/>
          </a:blip>
          <a:srcRect/>
          <a:stretch/>
        </p:blipFill>
        <p:spPr>
          <a:xfrm>
            <a:off x="881813" y="2234539"/>
            <a:ext cx="608076" cy="608076"/>
          </a:xfrm>
          <a:prstGeom prst="rect">
            <a:avLst/>
          </a:prstGeom>
          <a:noFill/>
          <a:ln>
            <a:noFill/>
          </a:ln>
        </p:spPr>
      </p:pic>
      <p:pic>
        <p:nvPicPr>
          <p:cNvPr id="13" name="Shape 268">
            <a:extLst>
              <a:ext uri="{FF2B5EF4-FFF2-40B4-BE49-F238E27FC236}">
                <a16:creationId xmlns:a16="http://schemas.microsoft.com/office/drawing/2014/main" id="{016E100E-AB2E-4D04-8D70-11FF060D44A5}"/>
              </a:ext>
            </a:extLst>
          </p:cNvPr>
          <p:cNvPicPr preferRelativeResize="0"/>
          <p:nvPr userDrawn="1"/>
        </p:nvPicPr>
        <p:blipFill rotWithShape="1">
          <a:blip r:embed="rId4">
            <a:alphaModFix/>
          </a:blip>
          <a:srcRect/>
          <a:stretch/>
        </p:blipFill>
        <p:spPr>
          <a:xfrm>
            <a:off x="4264411" y="2181022"/>
            <a:ext cx="608076" cy="608076"/>
          </a:xfrm>
          <a:prstGeom prst="rect">
            <a:avLst/>
          </a:prstGeom>
          <a:noFill/>
          <a:ln>
            <a:noFill/>
          </a:ln>
        </p:spPr>
      </p:pic>
      <p:pic>
        <p:nvPicPr>
          <p:cNvPr id="14" name="Shape 269">
            <a:extLst>
              <a:ext uri="{FF2B5EF4-FFF2-40B4-BE49-F238E27FC236}">
                <a16:creationId xmlns:a16="http://schemas.microsoft.com/office/drawing/2014/main" id="{10444D79-0BA6-4A2F-B8D8-965039983AD8}"/>
              </a:ext>
            </a:extLst>
          </p:cNvPr>
          <p:cNvPicPr preferRelativeResize="0"/>
          <p:nvPr userDrawn="1"/>
        </p:nvPicPr>
        <p:blipFill rotWithShape="1">
          <a:blip r:embed="rId5">
            <a:alphaModFix/>
          </a:blip>
          <a:srcRect/>
          <a:stretch/>
        </p:blipFill>
        <p:spPr>
          <a:xfrm>
            <a:off x="2558358" y="2181022"/>
            <a:ext cx="608076" cy="608076"/>
          </a:xfrm>
          <a:prstGeom prst="rect">
            <a:avLst/>
          </a:prstGeom>
          <a:noFill/>
          <a:ln>
            <a:noFill/>
          </a:ln>
        </p:spPr>
      </p:pic>
      <p:pic>
        <p:nvPicPr>
          <p:cNvPr id="15" name="Shape 270">
            <a:extLst>
              <a:ext uri="{FF2B5EF4-FFF2-40B4-BE49-F238E27FC236}">
                <a16:creationId xmlns:a16="http://schemas.microsoft.com/office/drawing/2014/main" id="{44F624E3-7EAC-4267-9981-BE3F76070790}"/>
              </a:ext>
            </a:extLst>
          </p:cNvPr>
          <p:cNvPicPr preferRelativeResize="0"/>
          <p:nvPr userDrawn="1"/>
        </p:nvPicPr>
        <p:blipFill rotWithShape="1">
          <a:blip r:embed="rId6">
            <a:alphaModFix/>
          </a:blip>
          <a:srcRect/>
          <a:stretch/>
        </p:blipFill>
        <p:spPr>
          <a:xfrm>
            <a:off x="5908577" y="2234539"/>
            <a:ext cx="608076" cy="608076"/>
          </a:xfrm>
          <a:prstGeom prst="rect">
            <a:avLst/>
          </a:prstGeom>
          <a:noFill/>
          <a:ln>
            <a:noFill/>
          </a:ln>
        </p:spPr>
      </p:pic>
      <p:pic>
        <p:nvPicPr>
          <p:cNvPr id="16" name="Shape 271">
            <a:extLst>
              <a:ext uri="{FF2B5EF4-FFF2-40B4-BE49-F238E27FC236}">
                <a16:creationId xmlns:a16="http://schemas.microsoft.com/office/drawing/2014/main" id="{7D06A947-DFA8-4801-BCB9-3CDEA7B3D07F}"/>
              </a:ext>
            </a:extLst>
          </p:cNvPr>
          <p:cNvPicPr preferRelativeResize="0"/>
          <p:nvPr userDrawn="1"/>
        </p:nvPicPr>
        <p:blipFill rotWithShape="1">
          <a:blip r:embed="rId7">
            <a:alphaModFix/>
          </a:blip>
          <a:srcRect/>
          <a:stretch/>
        </p:blipFill>
        <p:spPr>
          <a:xfrm>
            <a:off x="7597240" y="2234539"/>
            <a:ext cx="608076" cy="608076"/>
          </a:xfrm>
          <a:prstGeom prst="rect">
            <a:avLst/>
          </a:prstGeom>
          <a:noFill/>
          <a:ln>
            <a:noFill/>
          </a:ln>
        </p:spPr>
      </p:pic>
      <p:sp>
        <p:nvSpPr>
          <p:cNvPr id="25" name="Text Placeholder 24">
            <a:extLst>
              <a:ext uri="{FF2B5EF4-FFF2-40B4-BE49-F238E27FC236}">
                <a16:creationId xmlns:a16="http://schemas.microsoft.com/office/drawing/2014/main" id="{1EA9FD9A-A908-443D-B52B-581233127CF0}"/>
              </a:ext>
            </a:extLst>
          </p:cNvPr>
          <p:cNvSpPr>
            <a:spLocks noGrp="1"/>
          </p:cNvSpPr>
          <p:nvPr>
            <p:ph type="body" sz="quarter" idx="14" hasCustomPrompt="1"/>
          </p:nvPr>
        </p:nvSpPr>
        <p:spPr>
          <a:xfrm>
            <a:off x="3923928" y="3363838"/>
            <a:ext cx="1296987" cy="647700"/>
          </a:xfrm>
        </p:spPr>
        <p:txBody>
          <a:bodyPr anchor="ctr">
            <a:noAutofit/>
          </a:bodyPr>
          <a:lstStyle>
            <a:lvl1pPr marL="0" indent="0" algn="ctr">
              <a:buNone/>
              <a:defRPr sz="1100">
                <a:solidFill>
                  <a:schemeClr val="tx1"/>
                </a:solidFill>
              </a:defRPr>
            </a:lvl1pPr>
          </a:lstStyle>
          <a:p>
            <a:pPr lvl="0"/>
            <a:r>
              <a:rPr lang="en-US"/>
              <a:t>Topic 3</a:t>
            </a:r>
          </a:p>
        </p:txBody>
      </p:sp>
      <p:sp>
        <p:nvSpPr>
          <p:cNvPr id="26" name="Text Placeholder 24">
            <a:extLst>
              <a:ext uri="{FF2B5EF4-FFF2-40B4-BE49-F238E27FC236}">
                <a16:creationId xmlns:a16="http://schemas.microsoft.com/office/drawing/2014/main" id="{0B17242E-FDB4-4FE0-AD6A-457D875ACC60}"/>
              </a:ext>
            </a:extLst>
          </p:cNvPr>
          <p:cNvSpPr>
            <a:spLocks noGrp="1"/>
          </p:cNvSpPr>
          <p:nvPr>
            <p:ph type="body" sz="quarter" idx="15" hasCustomPrompt="1"/>
          </p:nvPr>
        </p:nvSpPr>
        <p:spPr>
          <a:xfrm>
            <a:off x="5580112" y="3363838"/>
            <a:ext cx="1296987" cy="647700"/>
          </a:xfrm>
        </p:spPr>
        <p:txBody>
          <a:bodyPr anchor="ctr">
            <a:noAutofit/>
          </a:bodyPr>
          <a:lstStyle>
            <a:lvl1pPr marL="0" indent="0" algn="ctr">
              <a:buNone/>
              <a:defRPr sz="1100">
                <a:solidFill>
                  <a:schemeClr val="tx1"/>
                </a:solidFill>
              </a:defRPr>
            </a:lvl1pPr>
          </a:lstStyle>
          <a:p>
            <a:pPr lvl="0"/>
            <a:r>
              <a:rPr lang="en-US"/>
              <a:t>Topic 4</a:t>
            </a:r>
          </a:p>
        </p:txBody>
      </p:sp>
      <p:sp>
        <p:nvSpPr>
          <p:cNvPr id="27" name="Text Placeholder 24">
            <a:extLst>
              <a:ext uri="{FF2B5EF4-FFF2-40B4-BE49-F238E27FC236}">
                <a16:creationId xmlns:a16="http://schemas.microsoft.com/office/drawing/2014/main" id="{8C8C5958-F898-4B2A-8968-05D4BD676477}"/>
              </a:ext>
            </a:extLst>
          </p:cNvPr>
          <p:cNvSpPr>
            <a:spLocks noGrp="1"/>
          </p:cNvSpPr>
          <p:nvPr>
            <p:ph type="body" sz="quarter" idx="16" hasCustomPrompt="1"/>
          </p:nvPr>
        </p:nvSpPr>
        <p:spPr>
          <a:xfrm>
            <a:off x="7236296" y="3363838"/>
            <a:ext cx="1296987" cy="647700"/>
          </a:xfrm>
        </p:spPr>
        <p:txBody>
          <a:bodyPr anchor="ctr">
            <a:noAutofit/>
          </a:bodyPr>
          <a:lstStyle>
            <a:lvl1pPr marL="0" indent="0" algn="ctr">
              <a:buNone/>
              <a:defRPr sz="1100">
                <a:solidFill>
                  <a:schemeClr val="tx1"/>
                </a:solidFill>
              </a:defRPr>
            </a:lvl1pPr>
          </a:lstStyle>
          <a:p>
            <a:pPr lvl="0"/>
            <a:r>
              <a:rPr lang="en-US"/>
              <a:t>Topic 5</a:t>
            </a:r>
          </a:p>
        </p:txBody>
      </p:sp>
      <p:sp>
        <p:nvSpPr>
          <p:cNvPr id="28" name="Text Placeholder 24">
            <a:extLst>
              <a:ext uri="{FF2B5EF4-FFF2-40B4-BE49-F238E27FC236}">
                <a16:creationId xmlns:a16="http://schemas.microsoft.com/office/drawing/2014/main" id="{3C9E1A50-4D06-4E91-BB20-F90CFE6F3362}"/>
              </a:ext>
            </a:extLst>
          </p:cNvPr>
          <p:cNvSpPr>
            <a:spLocks noGrp="1"/>
          </p:cNvSpPr>
          <p:nvPr>
            <p:ph type="body" sz="quarter" idx="17" hasCustomPrompt="1"/>
          </p:nvPr>
        </p:nvSpPr>
        <p:spPr>
          <a:xfrm>
            <a:off x="2195736" y="3363838"/>
            <a:ext cx="1296987" cy="647700"/>
          </a:xfrm>
        </p:spPr>
        <p:txBody>
          <a:bodyPr anchor="ctr">
            <a:noAutofit/>
          </a:bodyPr>
          <a:lstStyle>
            <a:lvl1pPr marL="0" indent="0" algn="ctr">
              <a:buNone/>
              <a:defRPr sz="1100">
                <a:solidFill>
                  <a:schemeClr val="tx1"/>
                </a:solidFill>
              </a:defRPr>
            </a:lvl1pPr>
          </a:lstStyle>
          <a:p>
            <a:pPr lvl="0"/>
            <a:r>
              <a:rPr lang="en-US"/>
              <a:t>Topic 3</a:t>
            </a:r>
          </a:p>
        </p:txBody>
      </p:sp>
      <p:grpSp>
        <p:nvGrpSpPr>
          <p:cNvPr id="32" name="Group 31">
            <a:extLst>
              <a:ext uri="{FF2B5EF4-FFF2-40B4-BE49-F238E27FC236}">
                <a16:creationId xmlns:a16="http://schemas.microsoft.com/office/drawing/2014/main" id="{7B8AAEAC-3DEE-45C8-966A-B24823741B15}"/>
              </a:ext>
            </a:extLst>
          </p:cNvPr>
          <p:cNvGrpSpPr/>
          <p:nvPr userDrawn="1"/>
        </p:nvGrpSpPr>
        <p:grpSpPr>
          <a:xfrm>
            <a:off x="3919736" y="4714752"/>
            <a:ext cx="4968552" cy="358228"/>
            <a:chOff x="3995936" y="4714752"/>
            <a:chExt cx="4968552" cy="358228"/>
          </a:xfrm>
        </p:grpSpPr>
        <p:sp>
          <p:nvSpPr>
            <p:cNvPr id="31" name="Rectangle 30">
              <a:extLst>
                <a:ext uri="{FF2B5EF4-FFF2-40B4-BE49-F238E27FC236}">
                  <a16:creationId xmlns:a16="http://schemas.microsoft.com/office/drawing/2014/main" id="{6E80877C-B8AD-4D91-AD48-DFA8498B8754}"/>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54B5BC1-A885-46D9-AB9B-2A246233D3F0}"/>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sp>
        <p:nvSpPr>
          <p:cNvPr id="4" name="Text Placeholder 3">
            <a:extLst>
              <a:ext uri="{FF2B5EF4-FFF2-40B4-BE49-F238E27FC236}">
                <a16:creationId xmlns:a16="http://schemas.microsoft.com/office/drawing/2014/main" id="{D6C9E578-01A5-4E85-BB0D-009230922D7F}"/>
              </a:ext>
            </a:extLst>
          </p:cNvPr>
          <p:cNvSpPr>
            <a:spLocks noGrp="1"/>
          </p:cNvSpPr>
          <p:nvPr>
            <p:ph type="body" sz="quarter" idx="18" hasCustomPrompt="1"/>
          </p:nvPr>
        </p:nvSpPr>
        <p:spPr>
          <a:xfrm>
            <a:off x="1763688" y="627534"/>
            <a:ext cx="5388918" cy="547687"/>
          </a:xfrm>
        </p:spPr>
        <p:txBody>
          <a:bodyPr>
            <a:normAutofit/>
          </a:bodyPr>
          <a:lstStyle>
            <a:lvl1pPr marL="0" indent="0" algn="ctr">
              <a:buNone/>
              <a:defRPr sz="2800" b="1">
                <a:solidFill>
                  <a:schemeClr val="bg1"/>
                </a:solidFill>
              </a:defRPr>
            </a:lvl1pPr>
            <a:lvl2pPr algn="ctr">
              <a:defRPr sz="2800" b="1">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Agenda/Objectives</a:t>
            </a:r>
            <a:endParaRPr lang="en-GB"/>
          </a:p>
        </p:txBody>
      </p:sp>
    </p:spTree>
    <p:extLst>
      <p:ext uri="{BB962C8B-B14F-4D97-AF65-F5344CB8AC3E}">
        <p14:creationId xmlns:p14="http://schemas.microsoft.com/office/powerpoint/2010/main" val="1138446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 4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5D94-DDEE-448A-B2F2-48287238EDB3}"/>
              </a:ext>
            </a:extLst>
          </p:cNvPr>
          <p:cNvSpPr>
            <a:spLocks noGrp="1"/>
          </p:cNvSpPr>
          <p:nvPr>
            <p:ph type="title" hasCustomPrompt="1"/>
          </p:nvPr>
        </p:nvSpPr>
        <p:spPr>
          <a:xfrm>
            <a:off x="971600" y="3363838"/>
            <a:ext cx="1296144" cy="637579"/>
          </a:xfrm>
        </p:spPr>
        <p:txBody>
          <a:bodyPr>
            <a:normAutofit/>
          </a:bodyPr>
          <a:lstStyle>
            <a:lvl1pPr algn="ctr">
              <a:defRPr sz="1100" b="0">
                <a:solidFill>
                  <a:schemeClr val="tx1"/>
                </a:solidFill>
              </a:defRPr>
            </a:lvl1pPr>
          </a:lstStyle>
          <a:p>
            <a:r>
              <a:rPr lang="en-US"/>
              <a:t>Topic 1</a:t>
            </a:r>
            <a:endParaRPr lang="en-GB"/>
          </a:p>
        </p:txBody>
      </p:sp>
      <p:sp>
        <p:nvSpPr>
          <p:cNvPr id="5" name="Slide Number Placeholder 4">
            <a:extLst>
              <a:ext uri="{FF2B5EF4-FFF2-40B4-BE49-F238E27FC236}">
                <a16:creationId xmlns:a16="http://schemas.microsoft.com/office/drawing/2014/main" id="{AF32DDB2-13EB-42F0-9B33-5822F72EA920}"/>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7" name="Shape 262">
            <a:extLst>
              <a:ext uri="{FF2B5EF4-FFF2-40B4-BE49-F238E27FC236}">
                <a16:creationId xmlns:a16="http://schemas.microsoft.com/office/drawing/2014/main" id="{8337AD63-94A1-4D5D-B703-4F85A4673AC7}"/>
              </a:ext>
            </a:extLst>
          </p:cNvPr>
          <p:cNvSpPr/>
          <p:nvPr userDrawn="1"/>
        </p:nvSpPr>
        <p:spPr>
          <a:xfrm>
            <a:off x="1065939" y="1958184"/>
            <a:ext cx="1119322" cy="1120320"/>
          </a:xfrm>
          <a:prstGeom prst="ellipse">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8" name="Shape 263">
            <a:extLst>
              <a:ext uri="{FF2B5EF4-FFF2-40B4-BE49-F238E27FC236}">
                <a16:creationId xmlns:a16="http://schemas.microsoft.com/office/drawing/2014/main" id="{3D13AD74-66E8-4228-9DDC-759B75939EC8}"/>
              </a:ext>
            </a:extLst>
          </p:cNvPr>
          <p:cNvSpPr/>
          <p:nvPr userDrawn="1"/>
        </p:nvSpPr>
        <p:spPr>
          <a:xfrm>
            <a:off x="3036448" y="1958184"/>
            <a:ext cx="1119322" cy="1120320"/>
          </a:xfrm>
          <a:prstGeom prst="ellipse">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9" name="Shape 264">
            <a:extLst>
              <a:ext uri="{FF2B5EF4-FFF2-40B4-BE49-F238E27FC236}">
                <a16:creationId xmlns:a16="http://schemas.microsoft.com/office/drawing/2014/main" id="{C807310A-D947-4E37-911A-6A5F5A782101}"/>
              </a:ext>
            </a:extLst>
          </p:cNvPr>
          <p:cNvSpPr/>
          <p:nvPr userDrawn="1"/>
        </p:nvSpPr>
        <p:spPr>
          <a:xfrm>
            <a:off x="4927581" y="1958184"/>
            <a:ext cx="1119322" cy="1120320"/>
          </a:xfrm>
          <a:prstGeom prst="ellipse">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10" name="Shape 265">
            <a:extLst>
              <a:ext uri="{FF2B5EF4-FFF2-40B4-BE49-F238E27FC236}">
                <a16:creationId xmlns:a16="http://schemas.microsoft.com/office/drawing/2014/main" id="{1BABEDCE-9671-4240-BCBE-AD97C9932D4C}"/>
              </a:ext>
            </a:extLst>
          </p:cNvPr>
          <p:cNvSpPr/>
          <p:nvPr userDrawn="1"/>
        </p:nvSpPr>
        <p:spPr>
          <a:xfrm>
            <a:off x="6889880" y="1958184"/>
            <a:ext cx="1119322" cy="1120320"/>
          </a:xfrm>
          <a:prstGeom prst="ellipse">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pic>
        <p:nvPicPr>
          <p:cNvPr id="12" name="Shape 267">
            <a:extLst>
              <a:ext uri="{FF2B5EF4-FFF2-40B4-BE49-F238E27FC236}">
                <a16:creationId xmlns:a16="http://schemas.microsoft.com/office/drawing/2014/main" id="{5D1A49E3-B97B-4048-8859-55E98C522444}"/>
              </a:ext>
            </a:extLst>
          </p:cNvPr>
          <p:cNvPicPr preferRelativeResize="0"/>
          <p:nvPr userDrawn="1"/>
        </p:nvPicPr>
        <p:blipFill rotWithShape="1">
          <a:blip r:embed="rId2">
            <a:alphaModFix/>
          </a:blip>
          <a:srcRect/>
          <a:stretch/>
        </p:blipFill>
        <p:spPr>
          <a:xfrm>
            <a:off x="1313861" y="2234539"/>
            <a:ext cx="608076" cy="608076"/>
          </a:xfrm>
          <a:prstGeom prst="rect">
            <a:avLst/>
          </a:prstGeom>
          <a:noFill/>
          <a:ln>
            <a:noFill/>
          </a:ln>
        </p:spPr>
      </p:pic>
      <p:pic>
        <p:nvPicPr>
          <p:cNvPr id="13" name="Shape 268">
            <a:extLst>
              <a:ext uri="{FF2B5EF4-FFF2-40B4-BE49-F238E27FC236}">
                <a16:creationId xmlns:a16="http://schemas.microsoft.com/office/drawing/2014/main" id="{016E100E-AB2E-4D04-8D70-11FF060D44A5}"/>
              </a:ext>
            </a:extLst>
          </p:cNvPr>
          <p:cNvPicPr preferRelativeResize="0"/>
          <p:nvPr userDrawn="1"/>
        </p:nvPicPr>
        <p:blipFill rotWithShape="1">
          <a:blip r:embed="rId3">
            <a:alphaModFix/>
          </a:blip>
          <a:srcRect/>
          <a:stretch/>
        </p:blipFill>
        <p:spPr>
          <a:xfrm>
            <a:off x="5200515" y="2181022"/>
            <a:ext cx="608076" cy="608076"/>
          </a:xfrm>
          <a:prstGeom prst="rect">
            <a:avLst/>
          </a:prstGeom>
          <a:noFill/>
          <a:ln>
            <a:noFill/>
          </a:ln>
        </p:spPr>
      </p:pic>
      <p:pic>
        <p:nvPicPr>
          <p:cNvPr id="14" name="Shape 269">
            <a:extLst>
              <a:ext uri="{FF2B5EF4-FFF2-40B4-BE49-F238E27FC236}">
                <a16:creationId xmlns:a16="http://schemas.microsoft.com/office/drawing/2014/main" id="{10444D79-0BA6-4A2F-B8D8-965039983AD8}"/>
              </a:ext>
            </a:extLst>
          </p:cNvPr>
          <p:cNvPicPr preferRelativeResize="0"/>
          <p:nvPr userDrawn="1"/>
        </p:nvPicPr>
        <p:blipFill rotWithShape="1">
          <a:blip r:embed="rId4">
            <a:alphaModFix/>
          </a:blip>
          <a:srcRect/>
          <a:stretch/>
        </p:blipFill>
        <p:spPr>
          <a:xfrm>
            <a:off x="3278438" y="2181022"/>
            <a:ext cx="608076" cy="608076"/>
          </a:xfrm>
          <a:prstGeom prst="rect">
            <a:avLst/>
          </a:prstGeom>
          <a:noFill/>
          <a:ln>
            <a:noFill/>
          </a:ln>
        </p:spPr>
      </p:pic>
      <p:pic>
        <p:nvPicPr>
          <p:cNvPr id="15" name="Shape 270">
            <a:extLst>
              <a:ext uri="{FF2B5EF4-FFF2-40B4-BE49-F238E27FC236}">
                <a16:creationId xmlns:a16="http://schemas.microsoft.com/office/drawing/2014/main" id="{44F624E3-7EAC-4267-9981-BE3F76070790}"/>
              </a:ext>
            </a:extLst>
          </p:cNvPr>
          <p:cNvPicPr preferRelativeResize="0"/>
          <p:nvPr userDrawn="1"/>
        </p:nvPicPr>
        <p:blipFill rotWithShape="1">
          <a:blip r:embed="rId5">
            <a:alphaModFix/>
          </a:blip>
          <a:srcRect/>
          <a:stretch/>
        </p:blipFill>
        <p:spPr>
          <a:xfrm>
            <a:off x="7131870" y="2234539"/>
            <a:ext cx="608076" cy="608076"/>
          </a:xfrm>
          <a:prstGeom prst="rect">
            <a:avLst/>
          </a:prstGeom>
          <a:noFill/>
          <a:ln>
            <a:noFill/>
          </a:ln>
        </p:spPr>
      </p:pic>
      <p:sp>
        <p:nvSpPr>
          <p:cNvPr id="25" name="Text Placeholder 24">
            <a:extLst>
              <a:ext uri="{FF2B5EF4-FFF2-40B4-BE49-F238E27FC236}">
                <a16:creationId xmlns:a16="http://schemas.microsoft.com/office/drawing/2014/main" id="{1EA9FD9A-A908-443D-B52B-581233127CF0}"/>
              </a:ext>
            </a:extLst>
          </p:cNvPr>
          <p:cNvSpPr>
            <a:spLocks noGrp="1"/>
          </p:cNvSpPr>
          <p:nvPr>
            <p:ph type="body" sz="quarter" idx="14" hasCustomPrompt="1"/>
          </p:nvPr>
        </p:nvSpPr>
        <p:spPr>
          <a:xfrm>
            <a:off x="4860032" y="3363838"/>
            <a:ext cx="1296987" cy="647700"/>
          </a:xfrm>
        </p:spPr>
        <p:txBody>
          <a:bodyPr anchor="ctr">
            <a:noAutofit/>
          </a:bodyPr>
          <a:lstStyle>
            <a:lvl1pPr marL="0" indent="0" algn="ctr">
              <a:buNone/>
              <a:defRPr sz="1100">
                <a:solidFill>
                  <a:schemeClr val="tx1"/>
                </a:solidFill>
              </a:defRPr>
            </a:lvl1pPr>
          </a:lstStyle>
          <a:p>
            <a:pPr lvl="0"/>
            <a:r>
              <a:rPr lang="en-US"/>
              <a:t>Topic 3</a:t>
            </a:r>
          </a:p>
        </p:txBody>
      </p:sp>
      <p:sp>
        <p:nvSpPr>
          <p:cNvPr id="26" name="Text Placeholder 24">
            <a:extLst>
              <a:ext uri="{FF2B5EF4-FFF2-40B4-BE49-F238E27FC236}">
                <a16:creationId xmlns:a16="http://schemas.microsoft.com/office/drawing/2014/main" id="{0B17242E-FDB4-4FE0-AD6A-457D875ACC60}"/>
              </a:ext>
            </a:extLst>
          </p:cNvPr>
          <p:cNvSpPr>
            <a:spLocks noGrp="1"/>
          </p:cNvSpPr>
          <p:nvPr>
            <p:ph type="body" sz="quarter" idx="15" hasCustomPrompt="1"/>
          </p:nvPr>
        </p:nvSpPr>
        <p:spPr>
          <a:xfrm>
            <a:off x="6803405" y="3363838"/>
            <a:ext cx="1296987" cy="647700"/>
          </a:xfrm>
        </p:spPr>
        <p:txBody>
          <a:bodyPr anchor="ctr">
            <a:noAutofit/>
          </a:bodyPr>
          <a:lstStyle>
            <a:lvl1pPr marL="0" indent="0" algn="ctr">
              <a:buNone/>
              <a:defRPr sz="1100">
                <a:solidFill>
                  <a:schemeClr val="tx1"/>
                </a:solidFill>
              </a:defRPr>
            </a:lvl1pPr>
          </a:lstStyle>
          <a:p>
            <a:pPr lvl="0"/>
            <a:r>
              <a:rPr lang="en-US"/>
              <a:t>Topic 4</a:t>
            </a:r>
          </a:p>
        </p:txBody>
      </p:sp>
      <p:sp>
        <p:nvSpPr>
          <p:cNvPr id="28" name="Text Placeholder 24">
            <a:extLst>
              <a:ext uri="{FF2B5EF4-FFF2-40B4-BE49-F238E27FC236}">
                <a16:creationId xmlns:a16="http://schemas.microsoft.com/office/drawing/2014/main" id="{3C9E1A50-4D06-4E91-BB20-F90CFE6F3362}"/>
              </a:ext>
            </a:extLst>
          </p:cNvPr>
          <p:cNvSpPr>
            <a:spLocks noGrp="1"/>
          </p:cNvSpPr>
          <p:nvPr>
            <p:ph type="body" sz="quarter" idx="17" hasCustomPrompt="1"/>
          </p:nvPr>
        </p:nvSpPr>
        <p:spPr>
          <a:xfrm>
            <a:off x="2915816" y="3363838"/>
            <a:ext cx="1296987" cy="647700"/>
          </a:xfrm>
        </p:spPr>
        <p:txBody>
          <a:bodyPr anchor="ctr">
            <a:noAutofit/>
          </a:bodyPr>
          <a:lstStyle>
            <a:lvl1pPr marL="0" indent="0" algn="ctr">
              <a:buNone/>
              <a:defRPr sz="1100">
                <a:solidFill>
                  <a:schemeClr val="tx1"/>
                </a:solidFill>
              </a:defRPr>
            </a:lvl1pPr>
          </a:lstStyle>
          <a:p>
            <a:pPr lvl="0"/>
            <a:r>
              <a:rPr lang="en-US"/>
              <a:t>Topic 2</a:t>
            </a:r>
          </a:p>
        </p:txBody>
      </p:sp>
      <p:grpSp>
        <p:nvGrpSpPr>
          <p:cNvPr id="32" name="Group 31">
            <a:extLst>
              <a:ext uri="{FF2B5EF4-FFF2-40B4-BE49-F238E27FC236}">
                <a16:creationId xmlns:a16="http://schemas.microsoft.com/office/drawing/2014/main" id="{7B8AAEAC-3DEE-45C8-966A-B24823741B15}"/>
              </a:ext>
            </a:extLst>
          </p:cNvPr>
          <p:cNvGrpSpPr/>
          <p:nvPr userDrawn="1"/>
        </p:nvGrpSpPr>
        <p:grpSpPr>
          <a:xfrm>
            <a:off x="3919736" y="4714752"/>
            <a:ext cx="4968552" cy="358228"/>
            <a:chOff x="3995936" y="4714752"/>
            <a:chExt cx="4968552" cy="358228"/>
          </a:xfrm>
        </p:grpSpPr>
        <p:sp>
          <p:nvSpPr>
            <p:cNvPr id="31" name="Rectangle 30">
              <a:extLst>
                <a:ext uri="{FF2B5EF4-FFF2-40B4-BE49-F238E27FC236}">
                  <a16:creationId xmlns:a16="http://schemas.microsoft.com/office/drawing/2014/main" id="{6E80877C-B8AD-4D91-AD48-DFA8498B8754}"/>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54B5BC1-A885-46D9-AB9B-2A246233D3F0}"/>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pic>
        <p:nvPicPr>
          <p:cNvPr id="19" name="Shape 313">
            <a:extLst>
              <a:ext uri="{FF2B5EF4-FFF2-40B4-BE49-F238E27FC236}">
                <a16:creationId xmlns:a16="http://schemas.microsoft.com/office/drawing/2014/main" id="{45898A88-5E1C-44EE-BA68-B7A9AAEB7896}"/>
              </a:ext>
            </a:extLst>
          </p:cNvPr>
          <p:cNvPicPr preferRelativeResize="0"/>
          <p:nvPr userDrawn="1"/>
        </p:nvPicPr>
        <p:blipFill rotWithShape="1">
          <a:blip r:embed="rId7">
            <a:alphaModFix/>
          </a:blip>
          <a:srcRect/>
          <a:stretch/>
        </p:blipFill>
        <p:spPr>
          <a:xfrm>
            <a:off x="0" y="-14051"/>
            <a:ext cx="9144000" cy="1735694"/>
          </a:xfrm>
          <a:prstGeom prst="rect">
            <a:avLst/>
          </a:prstGeom>
          <a:noFill/>
          <a:ln>
            <a:noFill/>
          </a:ln>
        </p:spPr>
      </p:pic>
      <p:sp>
        <p:nvSpPr>
          <p:cNvPr id="20" name="Shape 314">
            <a:extLst>
              <a:ext uri="{FF2B5EF4-FFF2-40B4-BE49-F238E27FC236}">
                <a16:creationId xmlns:a16="http://schemas.microsoft.com/office/drawing/2014/main" id="{43F7665B-5826-426C-B502-23C947254947}"/>
              </a:ext>
            </a:extLst>
          </p:cNvPr>
          <p:cNvSpPr/>
          <p:nvPr userDrawn="1"/>
        </p:nvSpPr>
        <p:spPr>
          <a:xfrm>
            <a:off x="-1091" y="-20191"/>
            <a:ext cx="9144000" cy="1743835"/>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21" name="Text Placeholder 3">
            <a:extLst>
              <a:ext uri="{FF2B5EF4-FFF2-40B4-BE49-F238E27FC236}">
                <a16:creationId xmlns:a16="http://schemas.microsoft.com/office/drawing/2014/main" id="{83EC5F29-D063-4F86-9A1C-8E4F55002578}"/>
              </a:ext>
            </a:extLst>
          </p:cNvPr>
          <p:cNvSpPr>
            <a:spLocks noGrp="1"/>
          </p:cNvSpPr>
          <p:nvPr>
            <p:ph type="body" sz="quarter" idx="18" hasCustomPrompt="1"/>
          </p:nvPr>
        </p:nvSpPr>
        <p:spPr>
          <a:xfrm>
            <a:off x="1763688" y="627534"/>
            <a:ext cx="5388918" cy="547687"/>
          </a:xfrm>
        </p:spPr>
        <p:txBody>
          <a:bodyPr>
            <a:normAutofit/>
          </a:bodyPr>
          <a:lstStyle>
            <a:lvl1pPr marL="0" indent="0" algn="ctr">
              <a:buNone/>
              <a:defRPr sz="2800" b="1">
                <a:solidFill>
                  <a:schemeClr val="bg1"/>
                </a:solidFill>
              </a:defRPr>
            </a:lvl1pPr>
            <a:lvl2pPr algn="ctr">
              <a:defRPr sz="2800" b="1">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Agenda/Objectives</a:t>
            </a:r>
            <a:endParaRPr lang="en-GB"/>
          </a:p>
        </p:txBody>
      </p:sp>
    </p:spTree>
    <p:extLst>
      <p:ext uri="{BB962C8B-B14F-4D97-AF65-F5344CB8AC3E}">
        <p14:creationId xmlns:p14="http://schemas.microsoft.com/office/powerpoint/2010/main" val="180420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Slide - 3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5D94-DDEE-448A-B2F2-48287238EDB3}"/>
              </a:ext>
            </a:extLst>
          </p:cNvPr>
          <p:cNvSpPr>
            <a:spLocks noGrp="1"/>
          </p:cNvSpPr>
          <p:nvPr>
            <p:ph type="title" hasCustomPrompt="1"/>
          </p:nvPr>
        </p:nvSpPr>
        <p:spPr>
          <a:xfrm>
            <a:off x="1619672" y="3363838"/>
            <a:ext cx="1296144" cy="637579"/>
          </a:xfrm>
        </p:spPr>
        <p:txBody>
          <a:bodyPr>
            <a:normAutofit/>
          </a:bodyPr>
          <a:lstStyle>
            <a:lvl1pPr algn="ctr">
              <a:defRPr sz="1100" b="0">
                <a:solidFill>
                  <a:schemeClr val="tx1"/>
                </a:solidFill>
              </a:defRPr>
            </a:lvl1pPr>
          </a:lstStyle>
          <a:p>
            <a:r>
              <a:rPr lang="en-US"/>
              <a:t>Topic 1</a:t>
            </a:r>
            <a:endParaRPr lang="en-GB"/>
          </a:p>
        </p:txBody>
      </p:sp>
      <p:sp>
        <p:nvSpPr>
          <p:cNvPr id="5" name="Slide Number Placeholder 4">
            <a:extLst>
              <a:ext uri="{FF2B5EF4-FFF2-40B4-BE49-F238E27FC236}">
                <a16:creationId xmlns:a16="http://schemas.microsoft.com/office/drawing/2014/main" id="{AF32DDB2-13EB-42F0-9B33-5822F72EA920}"/>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7" name="Shape 262">
            <a:extLst>
              <a:ext uri="{FF2B5EF4-FFF2-40B4-BE49-F238E27FC236}">
                <a16:creationId xmlns:a16="http://schemas.microsoft.com/office/drawing/2014/main" id="{8337AD63-94A1-4D5D-B703-4F85A4673AC7}"/>
              </a:ext>
            </a:extLst>
          </p:cNvPr>
          <p:cNvSpPr/>
          <p:nvPr userDrawn="1"/>
        </p:nvSpPr>
        <p:spPr>
          <a:xfrm>
            <a:off x="1714011" y="1958184"/>
            <a:ext cx="1119322" cy="1120320"/>
          </a:xfrm>
          <a:prstGeom prst="ellipse">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8" name="Shape 263">
            <a:extLst>
              <a:ext uri="{FF2B5EF4-FFF2-40B4-BE49-F238E27FC236}">
                <a16:creationId xmlns:a16="http://schemas.microsoft.com/office/drawing/2014/main" id="{3D13AD74-66E8-4228-9DDC-759B75939EC8}"/>
              </a:ext>
            </a:extLst>
          </p:cNvPr>
          <p:cNvSpPr/>
          <p:nvPr userDrawn="1"/>
        </p:nvSpPr>
        <p:spPr>
          <a:xfrm>
            <a:off x="3971709" y="1958184"/>
            <a:ext cx="1119322" cy="1120320"/>
          </a:xfrm>
          <a:prstGeom prst="ellipse">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9" name="Shape 264">
            <a:extLst>
              <a:ext uri="{FF2B5EF4-FFF2-40B4-BE49-F238E27FC236}">
                <a16:creationId xmlns:a16="http://schemas.microsoft.com/office/drawing/2014/main" id="{C807310A-D947-4E37-911A-6A5F5A782101}"/>
              </a:ext>
            </a:extLst>
          </p:cNvPr>
          <p:cNvSpPr/>
          <p:nvPr userDrawn="1"/>
        </p:nvSpPr>
        <p:spPr>
          <a:xfrm>
            <a:off x="6222882" y="1958184"/>
            <a:ext cx="1119322" cy="1120320"/>
          </a:xfrm>
          <a:prstGeom prst="ellipse">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pic>
        <p:nvPicPr>
          <p:cNvPr id="12" name="Shape 267">
            <a:extLst>
              <a:ext uri="{FF2B5EF4-FFF2-40B4-BE49-F238E27FC236}">
                <a16:creationId xmlns:a16="http://schemas.microsoft.com/office/drawing/2014/main" id="{5D1A49E3-B97B-4048-8859-55E98C522444}"/>
              </a:ext>
            </a:extLst>
          </p:cNvPr>
          <p:cNvPicPr preferRelativeResize="0"/>
          <p:nvPr userDrawn="1"/>
        </p:nvPicPr>
        <p:blipFill rotWithShape="1">
          <a:blip r:embed="rId2">
            <a:alphaModFix/>
          </a:blip>
          <a:srcRect/>
          <a:stretch/>
        </p:blipFill>
        <p:spPr>
          <a:xfrm>
            <a:off x="1961933" y="2234539"/>
            <a:ext cx="608076" cy="608076"/>
          </a:xfrm>
          <a:prstGeom prst="rect">
            <a:avLst/>
          </a:prstGeom>
          <a:noFill/>
          <a:ln>
            <a:noFill/>
          </a:ln>
        </p:spPr>
      </p:pic>
      <p:pic>
        <p:nvPicPr>
          <p:cNvPr id="13" name="Shape 268">
            <a:extLst>
              <a:ext uri="{FF2B5EF4-FFF2-40B4-BE49-F238E27FC236}">
                <a16:creationId xmlns:a16="http://schemas.microsoft.com/office/drawing/2014/main" id="{016E100E-AB2E-4D04-8D70-11FF060D44A5}"/>
              </a:ext>
            </a:extLst>
          </p:cNvPr>
          <p:cNvPicPr preferRelativeResize="0"/>
          <p:nvPr userDrawn="1"/>
        </p:nvPicPr>
        <p:blipFill rotWithShape="1">
          <a:blip r:embed="rId3">
            <a:alphaModFix/>
          </a:blip>
          <a:srcRect/>
          <a:stretch/>
        </p:blipFill>
        <p:spPr>
          <a:xfrm>
            <a:off x="6495816" y="2181022"/>
            <a:ext cx="608076" cy="608076"/>
          </a:xfrm>
          <a:prstGeom prst="rect">
            <a:avLst/>
          </a:prstGeom>
          <a:noFill/>
          <a:ln>
            <a:noFill/>
          </a:ln>
        </p:spPr>
      </p:pic>
      <p:pic>
        <p:nvPicPr>
          <p:cNvPr id="14" name="Shape 269">
            <a:extLst>
              <a:ext uri="{FF2B5EF4-FFF2-40B4-BE49-F238E27FC236}">
                <a16:creationId xmlns:a16="http://schemas.microsoft.com/office/drawing/2014/main" id="{10444D79-0BA6-4A2F-B8D8-965039983AD8}"/>
              </a:ext>
            </a:extLst>
          </p:cNvPr>
          <p:cNvPicPr preferRelativeResize="0"/>
          <p:nvPr userDrawn="1"/>
        </p:nvPicPr>
        <p:blipFill rotWithShape="1">
          <a:blip r:embed="rId4">
            <a:alphaModFix/>
          </a:blip>
          <a:srcRect/>
          <a:stretch/>
        </p:blipFill>
        <p:spPr>
          <a:xfrm>
            <a:off x="4213699" y="2181022"/>
            <a:ext cx="608076" cy="608076"/>
          </a:xfrm>
          <a:prstGeom prst="rect">
            <a:avLst/>
          </a:prstGeom>
          <a:noFill/>
          <a:ln>
            <a:noFill/>
          </a:ln>
        </p:spPr>
      </p:pic>
      <p:sp>
        <p:nvSpPr>
          <p:cNvPr id="25" name="Text Placeholder 24">
            <a:extLst>
              <a:ext uri="{FF2B5EF4-FFF2-40B4-BE49-F238E27FC236}">
                <a16:creationId xmlns:a16="http://schemas.microsoft.com/office/drawing/2014/main" id="{1EA9FD9A-A908-443D-B52B-581233127CF0}"/>
              </a:ext>
            </a:extLst>
          </p:cNvPr>
          <p:cNvSpPr>
            <a:spLocks noGrp="1"/>
          </p:cNvSpPr>
          <p:nvPr>
            <p:ph type="body" sz="quarter" idx="14" hasCustomPrompt="1"/>
          </p:nvPr>
        </p:nvSpPr>
        <p:spPr>
          <a:xfrm>
            <a:off x="6155333" y="3363838"/>
            <a:ext cx="1296987" cy="647700"/>
          </a:xfrm>
        </p:spPr>
        <p:txBody>
          <a:bodyPr anchor="ctr">
            <a:noAutofit/>
          </a:bodyPr>
          <a:lstStyle>
            <a:lvl1pPr marL="0" indent="0" algn="ctr">
              <a:buNone/>
              <a:defRPr sz="1100">
                <a:solidFill>
                  <a:schemeClr val="tx1"/>
                </a:solidFill>
              </a:defRPr>
            </a:lvl1pPr>
          </a:lstStyle>
          <a:p>
            <a:pPr lvl="0"/>
            <a:r>
              <a:rPr lang="en-US"/>
              <a:t>Topic 3</a:t>
            </a:r>
          </a:p>
        </p:txBody>
      </p:sp>
      <p:sp>
        <p:nvSpPr>
          <p:cNvPr id="28" name="Text Placeholder 24">
            <a:extLst>
              <a:ext uri="{FF2B5EF4-FFF2-40B4-BE49-F238E27FC236}">
                <a16:creationId xmlns:a16="http://schemas.microsoft.com/office/drawing/2014/main" id="{3C9E1A50-4D06-4E91-BB20-F90CFE6F3362}"/>
              </a:ext>
            </a:extLst>
          </p:cNvPr>
          <p:cNvSpPr>
            <a:spLocks noGrp="1"/>
          </p:cNvSpPr>
          <p:nvPr>
            <p:ph type="body" sz="quarter" idx="17" hasCustomPrompt="1"/>
          </p:nvPr>
        </p:nvSpPr>
        <p:spPr>
          <a:xfrm>
            <a:off x="3851077" y="3363838"/>
            <a:ext cx="1296987" cy="647700"/>
          </a:xfrm>
        </p:spPr>
        <p:txBody>
          <a:bodyPr anchor="ctr">
            <a:noAutofit/>
          </a:bodyPr>
          <a:lstStyle>
            <a:lvl1pPr marL="0" indent="0" algn="ctr">
              <a:buNone/>
              <a:defRPr sz="1100">
                <a:solidFill>
                  <a:schemeClr val="tx1"/>
                </a:solidFill>
              </a:defRPr>
            </a:lvl1pPr>
          </a:lstStyle>
          <a:p>
            <a:pPr lvl="0"/>
            <a:r>
              <a:rPr lang="en-US"/>
              <a:t>Topic 2</a:t>
            </a:r>
          </a:p>
        </p:txBody>
      </p:sp>
      <p:grpSp>
        <p:nvGrpSpPr>
          <p:cNvPr id="32" name="Group 31">
            <a:extLst>
              <a:ext uri="{FF2B5EF4-FFF2-40B4-BE49-F238E27FC236}">
                <a16:creationId xmlns:a16="http://schemas.microsoft.com/office/drawing/2014/main" id="{7B8AAEAC-3DEE-45C8-966A-B24823741B15}"/>
              </a:ext>
            </a:extLst>
          </p:cNvPr>
          <p:cNvGrpSpPr/>
          <p:nvPr userDrawn="1"/>
        </p:nvGrpSpPr>
        <p:grpSpPr>
          <a:xfrm>
            <a:off x="3919736" y="4714752"/>
            <a:ext cx="4968552" cy="358228"/>
            <a:chOff x="3995936" y="4714752"/>
            <a:chExt cx="4968552" cy="358228"/>
          </a:xfrm>
        </p:grpSpPr>
        <p:sp>
          <p:nvSpPr>
            <p:cNvPr id="31" name="Rectangle 30">
              <a:extLst>
                <a:ext uri="{FF2B5EF4-FFF2-40B4-BE49-F238E27FC236}">
                  <a16:creationId xmlns:a16="http://schemas.microsoft.com/office/drawing/2014/main" id="{6E80877C-B8AD-4D91-AD48-DFA8498B8754}"/>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54B5BC1-A885-46D9-AB9B-2A246233D3F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pic>
        <p:nvPicPr>
          <p:cNvPr id="16" name="Shape 313">
            <a:extLst>
              <a:ext uri="{FF2B5EF4-FFF2-40B4-BE49-F238E27FC236}">
                <a16:creationId xmlns:a16="http://schemas.microsoft.com/office/drawing/2014/main" id="{A17C9E70-1E3E-428D-98A3-E0B2E83A1398}"/>
              </a:ext>
            </a:extLst>
          </p:cNvPr>
          <p:cNvPicPr preferRelativeResize="0"/>
          <p:nvPr userDrawn="1"/>
        </p:nvPicPr>
        <p:blipFill rotWithShape="1">
          <a:blip r:embed="rId6">
            <a:alphaModFix/>
          </a:blip>
          <a:srcRect/>
          <a:stretch/>
        </p:blipFill>
        <p:spPr>
          <a:xfrm>
            <a:off x="0" y="-14051"/>
            <a:ext cx="9144000" cy="1735694"/>
          </a:xfrm>
          <a:prstGeom prst="rect">
            <a:avLst/>
          </a:prstGeom>
          <a:noFill/>
          <a:ln>
            <a:noFill/>
          </a:ln>
        </p:spPr>
      </p:pic>
      <p:sp>
        <p:nvSpPr>
          <p:cNvPr id="17" name="Shape 314">
            <a:extLst>
              <a:ext uri="{FF2B5EF4-FFF2-40B4-BE49-F238E27FC236}">
                <a16:creationId xmlns:a16="http://schemas.microsoft.com/office/drawing/2014/main" id="{AE63C320-7A17-4953-A462-820657CD8D69}"/>
              </a:ext>
            </a:extLst>
          </p:cNvPr>
          <p:cNvSpPr/>
          <p:nvPr userDrawn="1"/>
        </p:nvSpPr>
        <p:spPr>
          <a:xfrm>
            <a:off x="-1091" y="-20191"/>
            <a:ext cx="9144000" cy="1743835"/>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18" name="Text Placeholder 3">
            <a:extLst>
              <a:ext uri="{FF2B5EF4-FFF2-40B4-BE49-F238E27FC236}">
                <a16:creationId xmlns:a16="http://schemas.microsoft.com/office/drawing/2014/main" id="{EBEB8845-9A91-4C84-94DB-A6A8C4375BBB}"/>
              </a:ext>
            </a:extLst>
          </p:cNvPr>
          <p:cNvSpPr>
            <a:spLocks noGrp="1"/>
          </p:cNvSpPr>
          <p:nvPr>
            <p:ph type="body" sz="quarter" idx="18" hasCustomPrompt="1"/>
          </p:nvPr>
        </p:nvSpPr>
        <p:spPr>
          <a:xfrm>
            <a:off x="1763688" y="627534"/>
            <a:ext cx="5388918" cy="547687"/>
          </a:xfrm>
        </p:spPr>
        <p:txBody>
          <a:bodyPr>
            <a:normAutofit/>
          </a:bodyPr>
          <a:lstStyle>
            <a:lvl1pPr marL="0" indent="0" algn="ctr">
              <a:buNone/>
              <a:defRPr sz="2800" b="1">
                <a:solidFill>
                  <a:schemeClr val="bg1"/>
                </a:solidFill>
              </a:defRPr>
            </a:lvl1pPr>
            <a:lvl2pPr algn="ctr">
              <a:defRPr sz="2800" b="1">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Agenda/Objectives</a:t>
            </a:r>
            <a:endParaRPr lang="en-GB"/>
          </a:p>
        </p:txBody>
      </p:sp>
    </p:spTree>
    <p:extLst>
      <p:ext uri="{BB962C8B-B14F-4D97-AF65-F5344CB8AC3E}">
        <p14:creationId xmlns:p14="http://schemas.microsoft.com/office/powerpoint/2010/main" val="2858297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Slide -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2CE3DD-C4F6-4DFB-B9DB-F9E618D4B4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978049"/>
          </a:xfrm>
          <a:prstGeom prst="rect">
            <a:avLst/>
          </a:prstGeom>
        </p:spPr>
      </p:pic>
      <p:sp>
        <p:nvSpPr>
          <p:cNvPr id="9" name="Shape 155">
            <a:extLst>
              <a:ext uri="{FF2B5EF4-FFF2-40B4-BE49-F238E27FC236}">
                <a16:creationId xmlns:a16="http://schemas.microsoft.com/office/drawing/2014/main" id="{378E0510-6185-45DD-9267-5EA8270C960B}"/>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457200" y="1203598"/>
            <a:ext cx="8229600" cy="3391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4157426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Slide - Image 2">
    <p:spTree>
      <p:nvGrpSpPr>
        <p:cNvPr id="1" name=""/>
        <p:cNvGrpSpPr/>
        <p:nvPr/>
      </p:nvGrpSpPr>
      <p:grpSpPr>
        <a:xfrm>
          <a:off x="0" y="0"/>
          <a:ext cx="0" cy="0"/>
          <a:chOff x="0" y="0"/>
          <a:chExt cx="0" cy="0"/>
        </a:xfrm>
      </p:grpSpPr>
      <p:pic>
        <p:nvPicPr>
          <p:cNvPr id="7" name="Picture 2" descr="https://embracechange79.files.wordpress.com/2014/03/img_1396.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55">
            <a:extLst>
              <a:ext uri="{FF2B5EF4-FFF2-40B4-BE49-F238E27FC236}">
                <a16:creationId xmlns:a16="http://schemas.microsoft.com/office/drawing/2014/main" id="{D98857B9-8FAE-4A2F-AB38-7543E7604F5F}"/>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457200" y="1131590"/>
            <a:ext cx="8229600" cy="34630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1698620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Slide -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6C7960-6E60-4064-A65F-0A8D739C1B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38582" cy="5135013"/>
          </a:xfrm>
          <a:prstGeom prst="rect">
            <a:avLst/>
          </a:prstGeom>
        </p:spPr>
      </p:pic>
      <p:sp>
        <p:nvSpPr>
          <p:cNvPr id="9" name="Shape 155">
            <a:extLst>
              <a:ext uri="{FF2B5EF4-FFF2-40B4-BE49-F238E27FC236}">
                <a16:creationId xmlns:a16="http://schemas.microsoft.com/office/drawing/2014/main" id="{2F57E0EC-C330-4C13-B1B9-81F1B87AE995}"/>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0" name="Shape 154">
            <a:extLst>
              <a:ext uri="{FF2B5EF4-FFF2-40B4-BE49-F238E27FC236}">
                <a16:creationId xmlns:a16="http://schemas.microsoft.com/office/drawing/2014/main" id="{28A0EAAC-8436-47A6-A914-284627EC9552}"/>
              </a:ext>
            </a:extLst>
          </p:cNvPr>
          <p:cNvSpPr/>
          <p:nvPr userDrawn="1"/>
        </p:nvSpPr>
        <p:spPr>
          <a:xfrm>
            <a:off x="-600" y="978049"/>
            <a:ext cx="9144000" cy="4156963"/>
          </a:xfrm>
          <a:prstGeom prst="rect">
            <a:avLst/>
          </a:prstGeom>
          <a:solidFill>
            <a:schemeClr val="lt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457200" y="1131590"/>
            <a:ext cx="8229600" cy="34630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3650721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Slide - Image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EF480B-D989-4C0F-82C7-A7B0CE3D0C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400" cy="5141834"/>
          </a:xfrm>
          <a:prstGeom prst="rect">
            <a:avLst/>
          </a:prstGeom>
        </p:spPr>
      </p:pic>
      <p:sp>
        <p:nvSpPr>
          <p:cNvPr id="9" name="Shape 155">
            <a:extLst>
              <a:ext uri="{FF2B5EF4-FFF2-40B4-BE49-F238E27FC236}">
                <a16:creationId xmlns:a16="http://schemas.microsoft.com/office/drawing/2014/main" id="{2F57E0EC-C330-4C13-B1B9-81F1B87AE995}"/>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0" name="Shape 154">
            <a:extLst>
              <a:ext uri="{FF2B5EF4-FFF2-40B4-BE49-F238E27FC236}">
                <a16:creationId xmlns:a16="http://schemas.microsoft.com/office/drawing/2014/main" id="{28A0EAAC-8436-47A6-A914-284627EC9552}"/>
              </a:ext>
            </a:extLst>
          </p:cNvPr>
          <p:cNvSpPr/>
          <p:nvPr userDrawn="1"/>
        </p:nvSpPr>
        <p:spPr>
          <a:xfrm>
            <a:off x="-600" y="978048"/>
            <a:ext cx="9144000" cy="4165451"/>
          </a:xfrm>
          <a:prstGeom prst="rect">
            <a:avLst/>
          </a:prstGeom>
          <a:solidFill>
            <a:schemeClr val="lt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457200" y="1131590"/>
            <a:ext cx="8229600" cy="34630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100492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riceline">
    <p:spTree>
      <p:nvGrpSpPr>
        <p:cNvPr id="1" name=""/>
        <p:cNvGrpSpPr/>
        <p:nvPr/>
      </p:nvGrpSpPr>
      <p:grpSpPr>
        <a:xfrm>
          <a:off x="0" y="0"/>
          <a:ext cx="0" cy="0"/>
          <a:chOff x="0" y="0"/>
          <a:chExt cx="0" cy="0"/>
        </a:xfrm>
      </p:grpSpPr>
      <p:sp>
        <p:nvSpPr>
          <p:cNvPr id="2" name="Title 1"/>
          <p:cNvSpPr>
            <a:spLocks noGrp="1"/>
          </p:cNvSpPr>
          <p:nvPr>
            <p:ph type="ctrTitle"/>
          </p:nvPr>
        </p:nvSpPr>
        <p:spPr>
          <a:xfrm>
            <a:off x="899592" y="1779663"/>
            <a:ext cx="7344816" cy="1008112"/>
          </a:xfrm>
        </p:spPr>
        <p:txBody>
          <a:bodyPr>
            <a:normAutofit/>
          </a:bodyPr>
          <a:lstStyle>
            <a:lvl1pPr algn="ctr">
              <a:defRPr sz="3200">
                <a:solidFill>
                  <a:schemeClr val="tx1"/>
                </a:solidFill>
                <a:latin typeface="Noto Sans" panose="020B0502040504020204" pitchFamily="34"/>
                <a:ea typeface="Noto Sans" panose="020B0502040504020204" pitchFamily="34"/>
                <a:cs typeface="Noto Sans" panose="020B0502040504020204" pitchFamily="34"/>
              </a:defRPr>
            </a:lvl1pPr>
          </a:lstStyle>
          <a:p>
            <a:r>
              <a:rPr lang="en-US"/>
              <a:t>Click to edit Master title style</a:t>
            </a:r>
            <a:endParaRPr lang="en-GB"/>
          </a:p>
        </p:txBody>
      </p:sp>
      <p:sp>
        <p:nvSpPr>
          <p:cNvPr id="3" name="Subtitle 2"/>
          <p:cNvSpPr>
            <a:spLocks noGrp="1"/>
          </p:cNvSpPr>
          <p:nvPr>
            <p:ph type="subTitle" idx="1"/>
          </p:nvPr>
        </p:nvSpPr>
        <p:spPr>
          <a:xfrm>
            <a:off x="1547664" y="2859782"/>
            <a:ext cx="6048672" cy="936104"/>
          </a:xfrm>
        </p:spPr>
        <p:txBody>
          <a:bodyPr>
            <a:normAutofit/>
          </a:bodyPr>
          <a:lstStyle>
            <a:lvl1pPr marL="0" indent="0" algn="ctr">
              <a:buNone/>
              <a:defRPr sz="2400">
                <a:solidFill>
                  <a:schemeClr val="tx2"/>
                </a:solidFill>
                <a:latin typeface="Noto Sans" panose="020B0502040504020204" pitchFamily="34"/>
                <a:ea typeface="Noto Sans" panose="020B0502040504020204" pitchFamily="34"/>
                <a:cs typeface="Noto Sans" panose="020B0502040504020204" pitchFamily="34"/>
              </a:defRPr>
            </a:lvl1pPr>
            <a:lvl2pPr marL="457161" indent="0" algn="ctr">
              <a:buNone/>
              <a:defRPr>
                <a:solidFill>
                  <a:schemeClr val="tx1">
                    <a:tint val="75000"/>
                  </a:schemeClr>
                </a:solidFill>
              </a:defRPr>
            </a:lvl2pPr>
            <a:lvl3pPr marL="914321" indent="0" algn="ctr">
              <a:buNone/>
              <a:defRPr>
                <a:solidFill>
                  <a:schemeClr val="tx1">
                    <a:tint val="75000"/>
                  </a:schemeClr>
                </a:solidFill>
              </a:defRPr>
            </a:lvl3pPr>
            <a:lvl4pPr marL="1371482" indent="0" algn="ctr">
              <a:buNone/>
              <a:defRPr>
                <a:solidFill>
                  <a:schemeClr val="tx1">
                    <a:tint val="75000"/>
                  </a:schemeClr>
                </a:solidFill>
              </a:defRPr>
            </a:lvl4pPr>
            <a:lvl5pPr marL="1828642" indent="0" algn="ctr">
              <a:buNone/>
              <a:defRPr>
                <a:solidFill>
                  <a:schemeClr val="tx1">
                    <a:tint val="75000"/>
                  </a:schemeClr>
                </a:solidFill>
              </a:defRPr>
            </a:lvl5pPr>
            <a:lvl6pPr marL="2285802" indent="0" algn="ctr">
              <a:buNone/>
              <a:defRPr>
                <a:solidFill>
                  <a:schemeClr val="tx1">
                    <a:tint val="75000"/>
                  </a:schemeClr>
                </a:solidFill>
              </a:defRPr>
            </a:lvl6pPr>
            <a:lvl7pPr marL="2742963" indent="0" algn="ctr">
              <a:buNone/>
              <a:defRPr>
                <a:solidFill>
                  <a:schemeClr val="tx1">
                    <a:tint val="75000"/>
                  </a:schemeClr>
                </a:solidFill>
              </a:defRPr>
            </a:lvl7pPr>
            <a:lvl8pPr marL="3200123" indent="0" algn="ctr">
              <a:buNone/>
              <a:defRPr>
                <a:solidFill>
                  <a:schemeClr val="tx1">
                    <a:tint val="75000"/>
                  </a:schemeClr>
                </a:solidFill>
              </a:defRPr>
            </a:lvl8pPr>
            <a:lvl9pPr marL="3657284" indent="0" algn="ctr">
              <a:buNone/>
              <a:defRPr>
                <a:solidFill>
                  <a:schemeClr val="tx1">
                    <a:tint val="75000"/>
                  </a:schemeClr>
                </a:solidFill>
              </a:defRPr>
            </a:lvl9pPr>
          </a:lstStyle>
          <a:p>
            <a:r>
              <a:rPr lang="en-US"/>
              <a:t>Click to edit Master subtitle style</a:t>
            </a:r>
            <a:endParaRPr lang="en-GB"/>
          </a:p>
        </p:txBody>
      </p:sp>
      <p:sp>
        <p:nvSpPr>
          <p:cNvPr id="15" name="Rectangle 14"/>
          <p:cNvSpPr/>
          <p:nvPr userDrawn="1"/>
        </p:nvSpPr>
        <p:spPr>
          <a:xfrm>
            <a:off x="7596336" y="4371950"/>
            <a:ext cx="1512168" cy="720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99592" y="3851028"/>
            <a:ext cx="7302464" cy="1302272"/>
          </a:xfrm>
          <a:prstGeom prst="rect">
            <a:avLst/>
          </a:prstGeom>
        </p:spPr>
      </p:pic>
      <p:pic>
        <p:nvPicPr>
          <p:cNvPr id="8" name="Picture 7">
            <a:extLst>
              <a:ext uri="{FF2B5EF4-FFF2-40B4-BE49-F238E27FC236}">
                <a16:creationId xmlns:a16="http://schemas.microsoft.com/office/drawing/2014/main" id="{56271B29-159F-4AA8-9BE7-E0CE8BE979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50494" y="370232"/>
            <a:ext cx="4913794" cy="1278536"/>
          </a:xfrm>
          <a:prstGeom prst="rect">
            <a:avLst/>
          </a:prstGeom>
        </p:spPr>
      </p:pic>
    </p:spTree>
    <p:extLst>
      <p:ext uri="{BB962C8B-B14F-4D97-AF65-F5344CB8AC3E}">
        <p14:creationId xmlns:p14="http://schemas.microsoft.com/office/powerpoint/2010/main" val="10519731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with Summary - Plai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DBBCCAF-0713-438F-A70D-0AFC5C81E3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943"/>
            <a:ext cx="9167010" cy="992545"/>
          </a:xfrm>
          <a:prstGeom prst="rect">
            <a:avLst/>
          </a:prstGeom>
        </p:spPr>
      </p:pic>
      <p:sp>
        <p:nvSpPr>
          <p:cNvPr id="13" name="Shape 155">
            <a:extLst>
              <a:ext uri="{FF2B5EF4-FFF2-40B4-BE49-F238E27FC236}">
                <a16:creationId xmlns:a16="http://schemas.microsoft.com/office/drawing/2014/main" id="{D876EEC9-4C05-4D9B-8511-C18353024C46}"/>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3" name="Content Placeholder 2"/>
          <p:cNvSpPr>
            <a:spLocks noGrp="1"/>
          </p:cNvSpPr>
          <p:nvPr>
            <p:ph idx="1"/>
          </p:nvPr>
        </p:nvSpPr>
        <p:spPr>
          <a:xfrm>
            <a:off x="467545" y="1064040"/>
            <a:ext cx="8219256" cy="30198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1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27" name="Footer Placeholder 4"/>
          <p:cNvSpPr>
            <a:spLocks noGrp="1"/>
          </p:cNvSpPr>
          <p:nvPr>
            <p:ph type="ftr" sz="quarter" idx="11"/>
          </p:nvPr>
        </p:nvSpPr>
        <p:spPr>
          <a:xfrm>
            <a:off x="3124200" y="4746178"/>
            <a:ext cx="2895600" cy="273844"/>
          </a:xfrm>
        </p:spPr>
        <p:txBody>
          <a:bodyPr/>
          <a:lstStyle/>
          <a:p>
            <a:endParaRPr lang="en-GB"/>
          </a:p>
        </p:txBody>
      </p:sp>
      <p:sp>
        <p:nvSpPr>
          <p:cNvPr id="28" name="Slide Number Placeholder 5"/>
          <p:cNvSpPr>
            <a:spLocks noGrp="1"/>
          </p:cNvSpPr>
          <p:nvPr>
            <p:ph type="sldNum" sz="quarter" idx="12"/>
          </p:nvPr>
        </p:nvSpPr>
        <p:spPr>
          <a:xfrm>
            <a:off x="256176" y="4753593"/>
            <a:ext cx="859440" cy="273844"/>
          </a:xfrm>
        </p:spPr>
        <p:txBody>
          <a:bodyPr/>
          <a:lstStyle/>
          <a:p>
            <a:fld id="{D6E8A25D-1839-44AB-86BC-2BEFEBE40DCC}" type="slidenum">
              <a:rPr lang="en-GB" smtClean="0"/>
              <a:t>‹#›</a:t>
            </a:fld>
            <a:endParaRPr lang="en-GB"/>
          </a:p>
        </p:txBody>
      </p:sp>
      <p:sp>
        <p:nvSpPr>
          <p:cNvPr id="10" name="Content Placeholder 2"/>
          <p:cNvSpPr>
            <a:spLocks noGrp="1"/>
          </p:cNvSpPr>
          <p:nvPr>
            <p:ph idx="13"/>
          </p:nvPr>
        </p:nvSpPr>
        <p:spPr>
          <a:xfrm>
            <a:off x="467544" y="4163546"/>
            <a:ext cx="8219256" cy="504056"/>
          </a:xfrm>
          <a:ln>
            <a:noFill/>
            <a:prstDash val="dash"/>
          </a:ln>
        </p:spPr>
        <p:txBody>
          <a:bodyPr anchor="ctr">
            <a:noAutofit/>
          </a:bodyPr>
          <a:lstStyle>
            <a:lvl1pPr marL="0" indent="0">
              <a:buFont typeface="Arial" panose="020B0604020202020204" pitchFamily="34" charset="0"/>
              <a:buNone/>
              <a:defRPr sz="1800">
                <a:solidFill>
                  <a:schemeClr val="tx2"/>
                </a:solidFill>
              </a:defRPr>
            </a:lvl1pPr>
            <a:lvl2pPr marL="457161" indent="0">
              <a:buNone/>
              <a:defRPr sz="1800">
                <a:solidFill>
                  <a:schemeClr val="tx1"/>
                </a:solidFill>
              </a:defRPr>
            </a:lvl2pPr>
            <a:lvl3pPr marL="914321" indent="0">
              <a:buNone/>
              <a:defRPr sz="1800">
                <a:solidFill>
                  <a:schemeClr val="tx1"/>
                </a:solidFill>
              </a:defRPr>
            </a:lvl3pPr>
            <a:lvl4pPr marL="1371482" indent="0">
              <a:buNone/>
              <a:defRPr sz="1800">
                <a:solidFill>
                  <a:schemeClr val="tx1"/>
                </a:solidFill>
              </a:defRPr>
            </a:lvl4pPr>
            <a:lvl5pPr marL="1828642" indent="0">
              <a:buNone/>
              <a:defRPr sz="1800">
                <a:solidFill>
                  <a:schemeClr val="tx1"/>
                </a:solidFill>
              </a:defRPr>
            </a:lvl5pPr>
          </a:lstStyle>
          <a:p>
            <a:pPr lvl="0"/>
            <a:r>
              <a:rPr lang="en-US"/>
              <a:t>Click to edit Master text styles</a:t>
            </a:r>
          </a:p>
        </p:txBody>
      </p:sp>
      <p:cxnSp>
        <p:nvCxnSpPr>
          <p:cNvPr id="4" name="Straight Connector 3"/>
          <p:cNvCxnSpPr/>
          <p:nvPr userDrawn="1"/>
        </p:nvCxnSpPr>
        <p:spPr>
          <a:xfrm>
            <a:off x="444684" y="4140686"/>
            <a:ext cx="82809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630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Half Content Slide - Blue left">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0" y="670"/>
            <a:ext cx="4575477" cy="5142161"/>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467544" y="483518"/>
            <a:ext cx="3610744" cy="637579"/>
          </a:xfrm>
        </p:spPr>
        <p:txBody>
          <a:bodyPr anchor="b"/>
          <a:lstStyle>
            <a:lvl1pPr>
              <a:defRPr>
                <a:solidFill>
                  <a:schemeClr val="bg2"/>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4787900" y="484188"/>
            <a:ext cx="4032250" cy="41037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468313" y="1275607"/>
            <a:ext cx="3598862" cy="3312368"/>
          </a:xfrm>
        </p:spPr>
        <p:txBody>
          <a:bodyPr>
            <a:normAutofit/>
          </a:bodyPr>
          <a:lstStyle>
            <a:lvl1pPr marL="0" indent="0">
              <a:buClr>
                <a:schemeClr val="bg1"/>
              </a:buClr>
              <a:buFontTx/>
              <a:buNone/>
              <a:defRPr sz="1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222379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Half Content Slide - Blue right">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4568523" y="1339"/>
            <a:ext cx="4575477" cy="5142161"/>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5036067" y="484187"/>
            <a:ext cx="3610744" cy="637579"/>
          </a:xfrm>
        </p:spPr>
        <p:txBody>
          <a:bodyPr anchor="b"/>
          <a:lstStyle>
            <a:lvl1pPr>
              <a:defRPr>
                <a:solidFill>
                  <a:schemeClr val="bg2"/>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251520" y="483518"/>
            <a:ext cx="4032250" cy="41037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5036836" y="1276276"/>
            <a:ext cx="3598862" cy="3312368"/>
          </a:xfrm>
        </p:spPr>
        <p:txBody>
          <a:bodyPr>
            <a:normAutofit/>
          </a:bodyPr>
          <a:lstStyle>
            <a:lvl1pPr marL="0" indent="0">
              <a:buClr>
                <a:schemeClr val="bg1"/>
              </a:buClr>
              <a:buFontTx/>
              <a:buNone/>
              <a:defRPr sz="1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pic>
        <p:nvPicPr>
          <p:cNvPr id="6" name="Picture 5">
            <a:extLst>
              <a:ext uri="{FF2B5EF4-FFF2-40B4-BE49-F238E27FC236}">
                <a16:creationId xmlns:a16="http://schemas.microsoft.com/office/drawing/2014/main" id="{5E7DF120-945D-4EBE-BAD3-69D6F30EDC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24328" y="4648364"/>
            <a:ext cx="1440160" cy="374720"/>
          </a:xfrm>
          <a:prstGeom prst="rect">
            <a:avLst/>
          </a:prstGeom>
        </p:spPr>
      </p:pic>
    </p:spTree>
    <p:extLst>
      <p:ext uri="{BB962C8B-B14F-4D97-AF65-F5344CB8AC3E}">
        <p14:creationId xmlns:p14="http://schemas.microsoft.com/office/powerpoint/2010/main" val="2658986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 Content Slide - Blue Left">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1" y="670"/>
            <a:ext cx="2919917" cy="5142161"/>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467545" y="483518"/>
            <a:ext cx="2016223" cy="936104"/>
          </a:xfrm>
        </p:spPr>
        <p:txBody>
          <a:bodyPr anchor="b"/>
          <a:lstStyle>
            <a:lvl1pPr>
              <a:defRPr>
                <a:solidFill>
                  <a:schemeClr val="bg2"/>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3203848" y="484188"/>
            <a:ext cx="5616302" cy="41037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468313" y="1563637"/>
            <a:ext cx="2015455" cy="3024337"/>
          </a:xfrm>
        </p:spPr>
        <p:txBody>
          <a:bodyPr>
            <a:normAutofit/>
          </a:bodyPr>
          <a:lstStyle>
            <a:lvl1pPr marL="0" indent="0">
              <a:buClr>
                <a:schemeClr val="bg1"/>
              </a:buClr>
              <a:buFontTx/>
              <a:buNone/>
              <a:defRPr sz="1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021807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rd Content Slide - Blue Left">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6228184" y="1339"/>
            <a:ext cx="2915816" cy="5142161"/>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6664822" y="484187"/>
            <a:ext cx="2022881" cy="1007443"/>
          </a:xfrm>
        </p:spPr>
        <p:txBody>
          <a:bodyPr anchor="b"/>
          <a:lstStyle>
            <a:lvl1pPr>
              <a:defRPr>
                <a:solidFill>
                  <a:schemeClr val="bg2"/>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251520" y="483518"/>
            <a:ext cx="5688632" cy="41037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6660232" y="1563638"/>
            <a:ext cx="2016224" cy="3025006"/>
          </a:xfrm>
        </p:spPr>
        <p:txBody>
          <a:bodyPr>
            <a:normAutofit/>
          </a:bodyPr>
          <a:lstStyle>
            <a:lvl1pPr marL="0" indent="0">
              <a:buClr>
                <a:schemeClr val="bg1"/>
              </a:buClr>
              <a:buFontTx/>
              <a:buNone/>
              <a:defRPr sz="1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pic>
        <p:nvPicPr>
          <p:cNvPr id="6" name="Picture 5">
            <a:extLst>
              <a:ext uri="{FF2B5EF4-FFF2-40B4-BE49-F238E27FC236}">
                <a16:creationId xmlns:a16="http://schemas.microsoft.com/office/drawing/2014/main" id="{5E7DF120-945D-4EBE-BAD3-69D6F30EDC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24328" y="4648364"/>
            <a:ext cx="1440160" cy="374720"/>
          </a:xfrm>
          <a:prstGeom prst="rect">
            <a:avLst/>
          </a:prstGeom>
        </p:spPr>
      </p:pic>
    </p:spTree>
    <p:extLst>
      <p:ext uri="{BB962C8B-B14F-4D97-AF65-F5344CB8AC3E}">
        <p14:creationId xmlns:p14="http://schemas.microsoft.com/office/powerpoint/2010/main" val="4105895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ple Content Slide - Blue Base">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0" y="3579862"/>
            <a:ext cx="9144000" cy="1563638"/>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467544" y="411511"/>
            <a:ext cx="8136904" cy="504056"/>
          </a:xfrm>
        </p:spPr>
        <p:txBody>
          <a:bodyPr anchor="b"/>
          <a:lstStyle>
            <a:lvl1pPr>
              <a:defRPr>
                <a:solidFill>
                  <a:schemeClr val="tx1"/>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467544" y="987574"/>
            <a:ext cx="8136904" cy="23042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467544" y="4083918"/>
            <a:ext cx="2016224" cy="864766"/>
          </a:xfrm>
        </p:spPr>
        <p:txBody>
          <a:bodyPr>
            <a:normAutofit/>
          </a:bodyPr>
          <a:lstStyle>
            <a:lvl1pPr marL="0" indent="0">
              <a:buClr>
                <a:schemeClr val="bg1"/>
              </a:buClr>
              <a:buFontTx/>
              <a:buNone/>
              <a:defRPr sz="12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pic>
        <p:nvPicPr>
          <p:cNvPr id="6" name="Picture 5">
            <a:extLst>
              <a:ext uri="{FF2B5EF4-FFF2-40B4-BE49-F238E27FC236}">
                <a16:creationId xmlns:a16="http://schemas.microsoft.com/office/drawing/2014/main" id="{5E7DF120-945D-4EBE-BAD3-69D6F30EDC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24328" y="4648364"/>
            <a:ext cx="1440160" cy="374720"/>
          </a:xfrm>
          <a:prstGeom prst="rect">
            <a:avLst/>
          </a:prstGeom>
        </p:spPr>
      </p:pic>
      <p:sp>
        <p:nvSpPr>
          <p:cNvPr id="8" name="Text Placeholder 8">
            <a:extLst>
              <a:ext uri="{FF2B5EF4-FFF2-40B4-BE49-F238E27FC236}">
                <a16:creationId xmlns:a16="http://schemas.microsoft.com/office/drawing/2014/main" id="{BFC77F4B-645F-467E-9C63-3760F11D2B1D}"/>
              </a:ext>
            </a:extLst>
          </p:cNvPr>
          <p:cNvSpPr>
            <a:spLocks noGrp="1"/>
          </p:cNvSpPr>
          <p:nvPr>
            <p:ph type="body" sz="quarter" idx="14"/>
          </p:nvPr>
        </p:nvSpPr>
        <p:spPr>
          <a:xfrm>
            <a:off x="467544" y="3795886"/>
            <a:ext cx="2016224" cy="288032"/>
          </a:xfrm>
        </p:spPr>
        <p:txBody>
          <a:bodyPr>
            <a:normAutofit/>
          </a:bodyPr>
          <a:lstStyle>
            <a:lvl1pPr marL="0" indent="0">
              <a:buClr>
                <a:schemeClr val="bg1"/>
              </a:buClr>
              <a:buFontTx/>
              <a:buNone/>
              <a:defRPr sz="1400"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
        <p:nvSpPr>
          <p:cNvPr id="11" name="Text Placeholder 8">
            <a:extLst>
              <a:ext uri="{FF2B5EF4-FFF2-40B4-BE49-F238E27FC236}">
                <a16:creationId xmlns:a16="http://schemas.microsoft.com/office/drawing/2014/main" id="{9FF66AF9-9626-425D-85AD-AF8E13751BB9}"/>
              </a:ext>
            </a:extLst>
          </p:cNvPr>
          <p:cNvSpPr>
            <a:spLocks noGrp="1"/>
          </p:cNvSpPr>
          <p:nvPr>
            <p:ph type="body" sz="quarter" idx="15"/>
          </p:nvPr>
        </p:nvSpPr>
        <p:spPr>
          <a:xfrm>
            <a:off x="2771800" y="4083918"/>
            <a:ext cx="2016224" cy="864766"/>
          </a:xfrm>
        </p:spPr>
        <p:txBody>
          <a:bodyPr>
            <a:normAutofit/>
          </a:bodyPr>
          <a:lstStyle>
            <a:lvl1pPr marL="0" indent="0">
              <a:buClr>
                <a:schemeClr val="bg1"/>
              </a:buClr>
              <a:buFontTx/>
              <a:buNone/>
              <a:defRPr sz="12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
        <p:nvSpPr>
          <p:cNvPr id="12" name="Text Placeholder 8">
            <a:extLst>
              <a:ext uri="{FF2B5EF4-FFF2-40B4-BE49-F238E27FC236}">
                <a16:creationId xmlns:a16="http://schemas.microsoft.com/office/drawing/2014/main" id="{DBDA22E2-EA4E-47F7-85C5-DFAB17CB8788}"/>
              </a:ext>
            </a:extLst>
          </p:cNvPr>
          <p:cNvSpPr>
            <a:spLocks noGrp="1"/>
          </p:cNvSpPr>
          <p:nvPr>
            <p:ph type="body" sz="quarter" idx="16"/>
          </p:nvPr>
        </p:nvSpPr>
        <p:spPr>
          <a:xfrm>
            <a:off x="2771800" y="3795886"/>
            <a:ext cx="2016224" cy="288032"/>
          </a:xfrm>
        </p:spPr>
        <p:txBody>
          <a:bodyPr>
            <a:normAutofit/>
          </a:bodyPr>
          <a:lstStyle>
            <a:lvl1pPr marL="0" indent="0">
              <a:buClr>
                <a:schemeClr val="bg1"/>
              </a:buClr>
              <a:buFontTx/>
              <a:buNone/>
              <a:defRPr sz="1400"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
        <p:nvSpPr>
          <p:cNvPr id="13" name="Text Placeholder 8">
            <a:extLst>
              <a:ext uri="{FF2B5EF4-FFF2-40B4-BE49-F238E27FC236}">
                <a16:creationId xmlns:a16="http://schemas.microsoft.com/office/drawing/2014/main" id="{70578D06-1978-4645-A4BC-CAFE9855D21D}"/>
              </a:ext>
            </a:extLst>
          </p:cNvPr>
          <p:cNvSpPr>
            <a:spLocks noGrp="1"/>
          </p:cNvSpPr>
          <p:nvPr>
            <p:ph type="body" sz="quarter" idx="17"/>
          </p:nvPr>
        </p:nvSpPr>
        <p:spPr>
          <a:xfrm>
            <a:off x="5076056" y="4083918"/>
            <a:ext cx="2016224" cy="864766"/>
          </a:xfrm>
        </p:spPr>
        <p:txBody>
          <a:bodyPr>
            <a:normAutofit/>
          </a:bodyPr>
          <a:lstStyle>
            <a:lvl1pPr marL="0" indent="0">
              <a:buClr>
                <a:schemeClr val="bg1"/>
              </a:buClr>
              <a:buFontTx/>
              <a:buNone/>
              <a:defRPr sz="12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
        <p:nvSpPr>
          <p:cNvPr id="14" name="Text Placeholder 8">
            <a:extLst>
              <a:ext uri="{FF2B5EF4-FFF2-40B4-BE49-F238E27FC236}">
                <a16:creationId xmlns:a16="http://schemas.microsoft.com/office/drawing/2014/main" id="{F9A83A6B-A2CE-45AE-8B13-4AE4BCD7257C}"/>
              </a:ext>
            </a:extLst>
          </p:cNvPr>
          <p:cNvSpPr>
            <a:spLocks noGrp="1"/>
          </p:cNvSpPr>
          <p:nvPr>
            <p:ph type="body" sz="quarter" idx="18"/>
          </p:nvPr>
        </p:nvSpPr>
        <p:spPr>
          <a:xfrm>
            <a:off x="5076056" y="3795886"/>
            <a:ext cx="2016224" cy="288032"/>
          </a:xfrm>
        </p:spPr>
        <p:txBody>
          <a:bodyPr>
            <a:normAutofit/>
          </a:bodyPr>
          <a:lstStyle>
            <a:lvl1pPr marL="0" indent="0">
              <a:buClr>
                <a:schemeClr val="bg1"/>
              </a:buClr>
              <a:buFontTx/>
              <a:buNone/>
              <a:defRPr sz="1400"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933997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itpl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AEF32-6787-47E1-95D5-3996F4B012B9}"/>
              </a:ext>
            </a:extLst>
          </p:cNvPr>
          <p:cNvSpPr>
            <a:spLocks noGrp="1"/>
          </p:cNvSpPr>
          <p:nvPr>
            <p:ph type="title" hasCustomPrompt="1"/>
          </p:nvPr>
        </p:nvSpPr>
        <p:spPr>
          <a:xfrm>
            <a:off x="457200" y="411510"/>
            <a:ext cx="8229600" cy="360040"/>
          </a:xfrm>
        </p:spPr>
        <p:txBody>
          <a:bodyPr/>
          <a:lstStyle>
            <a:lvl1pPr algn="ctr">
              <a:defRPr>
                <a:solidFill>
                  <a:schemeClr val="tx1"/>
                </a:solidFill>
              </a:defRPr>
            </a:lvl1pPr>
          </a:lstStyle>
          <a:p>
            <a:r>
              <a:rPr lang="en-US"/>
              <a:t>Multiple chart title style</a:t>
            </a:r>
            <a:endParaRPr lang="en-GB"/>
          </a:p>
        </p:txBody>
      </p:sp>
      <p:sp>
        <p:nvSpPr>
          <p:cNvPr id="4" name="Slide Number Placeholder 3">
            <a:extLst>
              <a:ext uri="{FF2B5EF4-FFF2-40B4-BE49-F238E27FC236}">
                <a16:creationId xmlns:a16="http://schemas.microsoft.com/office/drawing/2014/main" id="{B0148632-591A-48A3-915D-44CD3A5F6382}"/>
              </a:ext>
            </a:extLst>
          </p:cNvPr>
          <p:cNvSpPr>
            <a:spLocks noGrp="1"/>
          </p:cNvSpPr>
          <p:nvPr>
            <p:ph type="sldNum" sz="quarter" idx="11"/>
          </p:nvPr>
        </p:nvSpPr>
        <p:spPr/>
        <p:txBody>
          <a:bodyPr/>
          <a:lstStyle/>
          <a:p>
            <a:fld id="{D6E8A25D-1839-44AB-86BC-2BEFEBE40DCC}" type="slidenum">
              <a:rPr lang="en-GB" smtClean="0"/>
              <a:pPr/>
              <a:t>‹#›</a:t>
            </a:fld>
            <a:endParaRPr lang="en-GB"/>
          </a:p>
        </p:txBody>
      </p:sp>
      <p:sp>
        <p:nvSpPr>
          <p:cNvPr id="5" name="Text Placeholder 22">
            <a:extLst>
              <a:ext uri="{FF2B5EF4-FFF2-40B4-BE49-F238E27FC236}">
                <a16:creationId xmlns:a16="http://schemas.microsoft.com/office/drawing/2014/main" id="{6196FF12-D850-4798-905B-86AAB84373AA}"/>
              </a:ext>
            </a:extLst>
          </p:cNvPr>
          <p:cNvSpPr>
            <a:spLocks noGrp="1"/>
          </p:cNvSpPr>
          <p:nvPr>
            <p:ph type="body" sz="quarter" idx="12" hasCustomPrompt="1"/>
          </p:nvPr>
        </p:nvSpPr>
        <p:spPr>
          <a:xfrm>
            <a:off x="468313" y="772097"/>
            <a:ext cx="8207375" cy="215478"/>
          </a:xfrm>
        </p:spPr>
        <p:txBody>
          <a:bodyPr>
            <a:noAutofit/>
          </a:bodyPr>
          <a:lstStyle>
            <a:lvl1pPr marL="0" indent="0" algn="ctr">
              <a:buFontTx/>
              <a:buNone/>
              <a:defRPr sz="1200" b="1">
                <a:solidFill>
                  <a:schemeClr val="accent3"/>
                </a:solidFill>
              </a:defRPr>
            </a:lvl1pPr>
          </a:lstStyle>
          <a:p>
            <a:pPr lvl="0"/>
            <a:r>
              <a:rPr lang="en-US"/>
              <a:t>Edit subtitle here</a:t>
            </a:r>
          </a:p>
        </p:txBody>
      </p:sp>
      <p:sp>
        <p:nvSpPr>
          <p:cNvPr id="6" name="Content Placeholder 6">
            <a:extLst>
              <a:ext uri="{FF2B5EF4-FFF2-40B4-BE49-F238E27FC236}">
                <a16:creationId xmlns:a16="http://schemas.microsoft.com/office/drawing/2014/main" id="{DE258014-E503-4CF5-9628-3D174D7A4B3E}"/>
              </a:ext>
            </a:extLst>
          </p:cNvPr>
          <p:cNvSpPr>
            <a:spLocks noGrp="1"/>
          </p:cNvSpPr>
          <p:nvPr>
            <p:ph sz="quarter" idx="13"/>
          </p:nvPr>
        </p:nvSpPr>
        <p:spPr>
          <a:xfrm>
            <a:off x="467544" y="1059582"/>
            <a:ext cx="2592288" cy="2160240"/>
          </a:xfrm>
        </p:spPr>
        <p:txBody>
          <a:bodyPr/>
          <a:lstStyle>
            <a:lvl1pPr marL="0" indent="0">
              <a:buFontTx/>
              <a:buNone/>
              <a:defRPr/>
            </a:lvl1pPr>
          </a:lstStyle>
          <a:p>
            <a:pPr lvl="0"/>
            <a:r>
              <a:rPr lang="en-US"/>
              <a:t>Edit Master text styles</a:t>
            </a:r>
          </a:p>
        </p:txBody>
      </p:sp>
      <p:sp>
        <p:nvSpPr>
          <p:cNvPr id="7" name="Content Placeholder 6">
            <a:extLst>
              <a:ext uri="{FF2B5EF4-FFF2-40B4-BE49-F238E27FC236}">
                <a16:creationId xmlns:a16="http://schemas.microsoft.com/office/drawing/2014/main" id="{0BA40C8C-944C-404C-A163-F535EA8860B2}"/>
              </a:ext>
            </a:extLst>
          </p:cNvPr>
          <p:cNvSpPr>
            <a:spLocks noGrp="1"/>
          </p:cNvSpPr>
          <p:nvPr>
            <p:ph sz="quarter" idx="14"/>
          </p:nvPr>
        </p:nvSpPr>
        <p:spPr>
          <a:xfrm>
            <a:off x="3275856" y="1059582"/>
            <a:ext cx="2592288" cy="2160240"/>
          </a:xfrm>
        </p:spPr>
        <p:txBody>
          <a:bodyPr/>
          <a:lstStyle>
            <a:lvl1pPr marL="0" indent="0">
              <a:buFontTx/>
              <a:buNone/>
              <a:defRPr/>
            </a:lvl1pPr>
          </a:lstStyle>
          <a:p>
            <a:pPr lvl="0"/>
            <a:r>
              <a:rPr lang="en-US"/>
              <a:t>Edit Master text styles</a:t>
            </a:r>
          </a:p>
        </p:txBody>
      </p:sp>
      <p:sp>
        <p:nvSpPr>
          <p:cNvPr id="8" name="Content Placeholder 6">
            <a:extLst>
              <a:ext uri="{FF2B5EF4-FFF2-40B4-BE49-F238E27FC236}">
                <a16:creationId xmlns:a16="http://schemas.microsoft.com/office/drawing/2014/main" id="{11E752BB-9347-4E0C-ABF6-6FA7BFAE0B07}"/>
              </a:ext>
            </a:extLst>
          </p:cNvPr>
          <p:cNvSpPr>
            <a:spLocks noGrp="1"/>
          </p:cNvSpPr>
          <p:nvPr>
            <p:ph sz="quarter" idx="15"/>
          </p:nvPr>
        </p:nvSpPr>
        <p:spPr>
          <a:xfrm>
            <a:off x="6084168" y="1059582"/>
            <a:ext cx="2592288" cy="2160240"/>
          </a:xfrm>
        </p:spPr>
        <p:txBody>
          <a:bodyPr/>
          <a:lstStyle>
            <a:lvl1pPr marL="0" indent="0">
              <a:buFontTx/>
              <a:buNone/>
              <a:defRPr/>
            </a:lvl1pPr>
          </a:lstStyle>
          <a:p>
            <a:pPr lvl="0"/>
            <a:r>
              <a:rPr lang="en-US"/>
              <a:t>Edit Master text styles</a:t>
            </a:r>
          </a:p>
        </p:txBody>
      </p:sp>
      <p:sp>
        <p:nvSpPr>
          <p:cNvPr id="10" name="Text Placeholder 9">
            <a:extLst>
              <a:ext uri="{FF2B5EF4-FFF2-40B4-BE49-F238E27FC236}">
                <a16:creationId xmlns:a16="http://schemas.microsoft.com/office/drawing/2014/main" id="{FBFF6DCA-F96B-4410-A996-FFCE4E1CF5F2}"/>
              </a:ext>
            </a:extLst>
          </p:cNvPr>
          <p:cNvSpPr>
            <a:spLocks noGrp="1"/>
          </p:cNvSpPr>
          <p:nvPr>
            <p:ph type="body" sz="quarter" idx="16"/>
          </p:nvPr>
        </p:nvSpPr>
        <p:spPr>
          <a:xfrm>
            <a:off x="468313" y="3291830"/>
            <a:ext cx="2590800" cy="215900"/>
          </a:xfrm>
        </p:spPr>
        <p:txBody>
          <a:bodyPr>
            <a:noAutofit/>
          </a:bodyPr>
          <a:lstStyle>
            <a:lvl1pPr marL="0" indent="0" algn="ctr">
              <a:buFontTx/>
              <a:buNone/>
              <a:defRPr sz="1200" b="1"/>
            </a:lvl1pPr>
          </a:lstStyle>
          <a:p>
            <a:pPr lvl="0"/>
            <a:r>
              <a:rPr lang="en-US"/>
              <a:t>Edit Master text styles</a:t>
            </a:r>
          </a:p>
        </p:txBody>
      </p:sp>
      <p:sp>
        <p:nvSpPr>
          <p:cNvPr id="11" name="Text Placeholder 9">
            <a:extLst>
              <a:ext uri="{FF2B5EF4-FFF2-40B4-BE49-F238E27FC236}">
                <a16:creationId xmlns:a16="http://schemas.microsoft.com/office/drawing/2014/main" id="{DCDE70A2-5216-436B-91B3-45CA740C862B}"/>
              </a:ext>
            </a:extLst>
          </p:cNvPr>
          <p:cNvSpPr>
            <a:spLocks noGrp="1"/>
          </p:cNvSpPr>
          <p:nvPr>
            <p:ph type="body" sz="quarter" idx="17"/>
          </p:nvPr>
        </p:nvSpPr>
        <p:spPr>
          <a:xfrm>
            <a:off x="467544" y="3507854"/>
            <a:ext cx="2590800" cy="1152128"/>
          </a:xfrm>
        </p:spPr>
        <p:txBody>
          <a:bodyPr>
            <a:noAutofit/>
          </a:bodyPr>
          <a:lstStyle>
            <a:lvl1pPr marL="0" indent="0" algn="ctr">
              <a:buFontTx/>
              <a:buNone/>
              <a:defRPr sz="1000"/>
            </a:lvl1pPr>
          </a:lstStyle>
          <a:p>
            <a:pPr lvl="0"/>
            <a:r>
              <a:rPr lang="en-US"/>
              <a:t>Edit Master text</a:t>
            </a:r>
            <a:endParaRPr lang="en-GB"/>
          </a:p>
        </p:txBody>
      </p:sp>
      <p:sp>
        <p:nvSpPr>
          <p:cNvPr id="12" name="Text Placeholder 9">
            <a:extLst>
              <a:ext uri="{FF2B5EF4-FFF2-40B4-BE49-F238E27FC236}">
                <a16:creationId xmlns:a16="http://schemas.microsoft.com/office/drawing/2014/main" id="{CBB2BDC9-61E1-4B80-950A-B5E519D13CB8}"/>
              </a:ext>
            </a:extLst>
          </p:cNvPr>
          <p:cNvSpPr>
            <a:spLocks noGrp="1"/>
          </p:cNvSpPr>
          <p:nvPr>
            <p:ph type="body" sz="quarter" idx="18"/>
          </p:nvPr>
        </p:nvSpPr>
        <p:spPr>
          <a:xfrm>
            <a:off x="3275856" y="3291830"/>
            <a:ext cx="2590800" cy="215900"/>
          </a:xfrm>
        </p:spPr>
        <p:txBody>
          <a:bodyPr>
            <a:noAutofit/>
          </a:bodyPr>
          <a:lstStyle>
            <a:lvl1pPr marL="0" indent="0" algn="ctr">
              <a:buFontTx/>
              <a:buNone/>
              <a:defRPr sz="1200" b="1"/>
            </a:lvl1pPr>
          </a:lstStyle>
          <a:p>
            <a:pPr lvl="0"/>
            <a:r>
              <a:rPr lang="en-US"/>
              <a:t>Edit Master text styles</a:t>
            </a:r>
          </a:p>
        </p:txBody>
      </p:sp>
      <p:sp>
        <p:nvSpPr>
          <p:cNvPr id="13" name="Text Placeholder 9">
            <a:extLst>
              <a:ext uri="{FF2B5EF4-FFF2-40B4-BE49-F238E27FC236}">
                <a16:creationId xmlns:a16="http://schemas.microsoft.com/office/drawing/2014/main" id="{070411B2-4535-4981-B87C-10C2E5DDCBA7}"/>
              </a:ext>
            </a:extLst>
          </p:cNvPr>
          <p:cNvSpPr>
            <a:spLocks noGrp="1"/>
          </p:cNvSpPr>
          <p:nvPr>
            <p:ph type="body" sz="quarter" idx="19"/>
          </p:nvPr>
        </p:nvSpPr>
        <p:spPr>
          <a:xfrm>
            <a:off x="3275087" y="3507854"/>
            <a:ext cx="2590800" cy="1152128"/>
          </a:xfrm>
        </p:spPr>
        <p:txBody>
          <a:bodyPr>
            <a:noAutofit/>
          </a:bodyPr>
          <a:lstStyle>
            <a:lvl1pPr marL="0" indent="0" algn="ctr">
              <a:buFontTx/>
              <a:buNone/>
              <a:defRPr sz="1000"/>
            </a:lvl1pPr>
          </a:lstStyle>
          <a:p>
            <a:pPr lvl="0"/>
            <a:r>
              <a:rPr lang="en-US"/>
              <a:t>Edit Master text</a:t>
            </a:r>
            <a:endParaRPr lang="en-GB"/>
          </a:p>
        </p:txBody>
      </p:sp>
      <p:sp>
        <p:nvSpPr>
          <p:cNvPr id="14" name="Text Placeholder 9">
            <a:extLst>
              <a:ext uri="{FF2B5EF4-FFF2-40B4-BE49-F238E27FC236}">
                <a16:creationId xmlns:a16="http://schemas.microsoft.com/office/drawing/2014/main" id="{73650C76-2D4E-4CB8-98D8-DF989734D0D9}"/>
              </a:ext>
            </a:extLst>
          </p:cNvPr>
          <p:cNvSpPr>
            <a:spLocks noGrp="1"/>
          </p:cNvSpPr>
          <p:nvPr>
            <p:ph type="body" sz="quarter" idx="20"/>
          </p:nvPr>
        </p:nvSpPr>
        <p:spPr>
          <a:xfrm>
            <a:off x="6084168" y="3291830"/>
            <a:ext cx="2590800" cy="215900"/>
          </a:xfrm>
        </p:spPr>
        <p:txBody>
          <a:bodyPr>
            <a:noAutofit/>
          </a:bodyPr>
          <a:lstStyle>
            <a:lvl1pPr marL="0" indent="0" algn="ctr">
              <a:buFontTx/>
              <a:buNone/>
              <a:defRPr sz="1200" b="1"/>
            </a:lvl1pPr>
          </a:lstStyle>
          <a:p>
            <a:pPr lvl="0"/>
            <a:r>
              <a:rPr lang="en-US"/>
              <a:t>Edit Master text styles</a:t>
            </a:r>
          </a:p>
        </p:txBody>
      </p:sp>
      <p:sp>
        <p:nvSpPr>
          <p:cNvPr id="15" name="Text Placeholder 9">
            <a:extLst>
              <a:ext uri="{FF2B5EF4-FFF2-40B4-BE49-F238E27FC236}">
                <a16:creationId xmlns:a16="http://schemas.microsoft.com/office/drawing/2014/main" id="{15099C81-E92B-44FB-ADEA-24F338AD8E7F}"/>
              </a:ext>
            </a:extLst>
          </p:cNvPr>
          <p:cNvSpPr>
            <a:spLocks noGrp="1"/>
          </p:cNvSpPr>
          <p:nvPr>
            <p:ph type="body" sz="quarter" idx="21"/>
          </p:nvPr>
        </p:nvSpPr>
        <p:spPr>
          <a:xfrm>
            <a:off x="6083399" y="3507854"/>
            <a:ext cx="2590800" cy="1152128"/>
          </a:xfrm>
        </p:spPr>
        <p:txBody>
          <a:bodyPr>
            <a:noAutofit/>
          </a:bodyPr>
          <a:lstStyle>
            <a:lvl1pPr marL="0" indent="0" algn="ctr">
              <a:buFontTx/>
              <a:buNone/>
              <a:defRPr sz="1000"/>
            </a:lvl1pPr>
          </a:lstStyle>
          <a:p>
            <a:pPr lvl="0"/>
            <a:r>
              <a:rPr lang="en-US"/>
              <a:t>Edit Master text</a:t>
            </a:r>
            <a:endParaRPr lang="en-GB"/>
          </a:p>
        </p:txBody>
      </p:sp>
      <p:grpSp>
        <p:nvGrpSpPr>
          <p:cNvPr id="16" name="Group 15">
            <a:extLst>
              <a:ext uri="{FF2B5EF4-FFF2-40B4-BE49-F238E27FC236}">
                <a16:creationId xmlns:a16="http://schemas.microsoft.com/office/drawing/2014/main" id="{F6EFF871-639B-4050-B6E5-62872669877E}"/>
              </a:ext>
            </a:extLst>
          </p:cNvPr>
          <p:cNvGrpSpPr/>
          <p:nvPr userDrawn="1"/>
        </p:nvGrpSpPr>
        <p:grpSpPr>
          <a:xfrm>
            <a:off x="3919736" y="4714752"/>
            <a:ext cx="4968552" cy="358228"/>
            <a:chOff x="3995936" y="4714752"/>
            <a:chExt cx="4968552" cy="358228"/>
          </a:xfrm>
        </p:grpSpPr>
        <p:sp>
          <p:nvSpPr>
            <p:cNvPr id="17" name="Rectangle 16">
              <a:extLst>
                <a:ext uri="{FF2B5EF4-FFF2-40B4-BE49-F238E27FC236}">
                  <a16:creationId xmlns:a16="http://schemas.microsoft.com/office/drawing/2014/main" id="{2FCF7CAA-3462-4E28-8485-C1C0EEA1829E}"/>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3D3CED2E-512B-4DD4-A884-277615DC2F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spTree>
    <p:extLst>
      <p:ext uri="{BB962C8B-B14F-4D97-AF65-F5344CB8AC3E}">
        <p14:creationId xmlns:p14="http://schemas.microsoft.com/office/powerpoint/2010/main" val="2165068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iceline Plus / Minus Content Slide - Plain">
    <p:spTree>
      <p:nvGrpSpPr>
        <p:cNvPr id="1" name=""/>
        <p:cNvGrpSpPr/>
        <p:nvPr/>
      </p:nvGrpSpPr>
      <p:grpSpPr>
        <a:xfrm>
          <a:off x="0" y="0"/>
          <a:ext cx="0" cy="0"/>
          <a:chOff x="0" y="0"/>
          <a:chExt cx="0" cy="0"/>
        </a:xfrm>
      </p:grpSpPr>
      <p:pic>
        <p:nvPicPr>
          <p:cNvPr id="15" name="Picture 2" descr="https://s-media-cache-ak0.pinimg.com/originals/c4/85/9c/c4859cee1535fa849ce5e214177366c0.jpg">
            <a:extLst>
              <a:ext uri="{FF2B5EF4-FFF2-40B4-BE49-F238E27FC236}">
                <a16:creationId xmlns:a16="http://schemas.microsoft.com/office/drawing/2014/main" id="{8637B568-1A0F-4D92-BF3F-981B80EEF89F}"/>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155">
            <a:extLst>
              <a:ext uri="{FF2B5EF4-FFF2-40B4-BE49-F238E27FC236}">
                <a16:creationId xmlns:a16="http://schemas.microsoft.com/office/drawing/2014/main" id="{26D7C061-6B3E-48A8-BEF0-8EFF2ECDD430}"/>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3" name="Content Placeholder 2"/>
          <p:cNvSpPr>
            <a:spLocks noGrp="1"/>
          </p:cNvSpPr>
          <p:nvPr>
            <p:ph idx="1"/>
          </p:nvPr>
        </p:nvSpPr>
        <p:spPr>
          <a:xfrm>
            <a:off x="2051720" y="1059491"/>
            <a:ext cx="6635080" cy="17894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nvPr>
        </p:nvSpPr>
        <p:spPr/>
        <p:txBody>
          <a:bodyPr/>
          <a:lstStyle/>
          <a:p>
            <a:fld id="{D6E8A25D-1839-44AB-86BC-2BEFEBE40DCC}" type="slidenum">
              <a:rPr lang="en-GB" smtClean="0"/>
              <a:pPr/>
              <a:t>‹#›</a:t>
            </a:fld>
            <a:endParaRPr lang="en-GB"/>
          </a:p>
        </p:txBody>
      </p:sp>
      <p:sp>
        <p:nvSpPr>
          <p:cNvPr id="12" name="Title 1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pic>
        <p:nvPicPr>
          <p:cNvPr id="7" name="Picture 2"/>
          <p:cNvPicPr>
            <a:picLocks noChangeAspect="1" noChangeArrowheads="1"/>
          </p:cNvPicPr>
          <p:nvPr userDrawn="1"/>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57201" y="895245"/>
            <a:ext cx="1259614" cy="3908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image001"/>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4731226"/>
            <a:ext cx="28495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2"/>
          <p:cNvSpPr>
            <a:spLocks noGrp="1"/>
          </p:cNvSpPr>
          <p:nvPr>
            <p:ph idx="13"/>
          </p:nvPr>
        </p:nvSpPr>
        <p:spPr>
          <a:xfrm>
            <a:off x="2051720" y="2931700"/>
            <a:ext cx="6635080" cy="17894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5448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Offset Dual Content Slide - Plain">
    <p:spTree>
      <p:nvGrpSpPr>
        <p:cNvPr id="1" name=""/>
        <p:cNvGrpSpPr/>
        <p:nvPr/>
      </p:nvGrpSpPr>
      <p:grpSpPr>
        <a:xfrm>
          <a:off x="0" y="0"/>
          <a:ext cx="0" cy="0"/>
          <a:chOff x="0" y="0"/>
          <a:chExt cx="0" cy="0"/>
        </a:xfrm>
      </p:grpSpPr>
      <p:pic>
        <p:nvPicPr>
          <p:cNvPr id="8" name="Picture 2" descr="https://embracechange79.files.wordpress.com/2014/03/img_1396.jpg">
            <a:extLst>
              <a:ext uri="{FF2B5EF4-FFF2-40B4-BE49-F238E27FC236}">
                <a16:creationId xmlns:a16="http://schemas.microsoft.com/office/drawing/2014/main" id="{6814E75E-88F5-4744-BAA6-904AC03C66D8}"/>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55">
            <a:extLst>
              <a:ext uri="{FF2B5EF4-FFF2-40B4-BE49-F238E27FC236}">
                <a16:creationId xmlns:a16="http://schemas.microsoft.com/office/drawing/2014/main" id="{7F6F3392-4ECF-46D4-8A12-2B4437B15849}"/>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059582"/>
            <a:ext cx="5770984" cy="360040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72200" y="1059582"/>
            <a:ext cx="2314600" cy="3600400"/>
          </a:xfrm>
        </p:spPr>
        <p:txBody>
          <a:bodyPr>
            <a:noAutofit/>
          </a:bodyPr>
          <a:lstStyle>
            <a:lvl1pPr marL="182563" indent="-182563">
              <a:defRPr sz="1600">
                <a:solidFill>
                  <a:schemeClr val="tx1"/>
                </a:solidFill>
              </a:defRPr>
            </a:lvl1pPr>
            <a:lvl2pPr marL="447675" indent="-193675">
              <a:defRPr sz="1600">
                <a:solidFill>
                  <a:schemeClr val="tx1"/>
                </a:solidFill>
              </a:defRPr>
            </a:lvl2pPr>
            <a:lvl3pPr marL="447675" indent="90488">
              <a:defRPr sz="1600">
                <a:solidFill>
                  <a:schemeClr val="tx1"/>
                </a:solidFill>
              </a:defRPr>
            </a:lvl3pPr>
            <a:lvl4pPr marL="720725" indent="-141288" defTabSz="803275">
              <a:defRPr sz="1600">
                <a:solidFill>
                  <a:schemeClr val="tx1"/>
                </a:solidFill>
              </a:defRPr>
            </a:lvl4pPr>
            <a:lvl5pPr marL="803275" indent="-133350">
              <a:tabLst/>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3067680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Offset Dual Content Slide - Image">
    <p:spTree>
      <p:nvGrpSpPr>
        <p:cNvPr id="1" name=""/>
        <p:cNvGrpSpPr/>
        <p:nvPr/>
      </p:nvGrpSpPr>
      <p:grpSpPr>
        <a:xfrm>
          <a:off x="0" y="0"/>
          <a:ext cx="0" cy="0"/>
          <a:chOff x="0" y="0"/>
          <a:chExt cx="0" cy="0"/>
        </a:xfrm>
      </p:grpSpPr>
      <p:pic>
        <p:nvPicPr>
          <p:cNvPr id="12" name="Picture 2" descr="https://thecolonelsjournal.files.wordpress.com/2014/03/img_4048.jpg">
            <a:extLst>
              <a:ext uri="{FF2B5EF4-FFF2-40B4-BE49-F238E27FC236}">
                <a16:creationId xmlns:a16="http://schemas.microsoft.com/office/drawing/2014/main" id="{14443529-CEC3-4B09-9671-B9B526A037D4}"/>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0214" cy="976092"/>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55">
            <a:extLst>
              <a:ext uri="{FF2B5EF4-FFF2-40B4-BE49-F238E27FC236}">
                <a16:creationId xmlns:a16="http://schemas.microsoft.com/office/drawing/2014/main" id="{D6DA05DA-22A1-469F-88D5-4C7B87401DDF}"/>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131590"/>
            <a:ext cx="5770984" cy="3528392"/>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72200" y="1131590"/>
            <a:ext cx="2314600" cy="3528392"/>
          </a:xfrm>
        </p:spPr>
        <p:txBody>
          <a:bodyPr>
            <a:noAutofit/>
          </a:bodyPr>
          <a:lstStyle>
            <a:lvl1pPr marL="182563" indent="-182563">
              <a:defRPr sz="1600"/>
            </a:lvl1pPr>
            <a:lvl2pPr marL="447675" indent="-193675">
              <a:defRPr sz="1600"/>
            </a:lvl2pPr>
            <a:lvl3pPr marL="447675" indent="90488">
              <a:defRPr sz="1600"/>
            </a:lvl3pPr>
            <a:lvl4pPr marL="720725" indent="-141288" defTabSz="803275">
              <a:defRPr sz="1600"/>
            </a:lvl4pPr>
            <a:lvl5pPr marL="803275" indent="-133350">
              <a:tabLs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1551158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gineering Welcom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6089C6-C1E7-48B9-8E56-DF3CD180ED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ext Placeholder 8">
            <a:extLst>
              <a:ext uri="{FF2B5EF4-FFF2-40B4-BE49-F238E27FC236}">
                <a16:creationId xmlns:a16="http://schemas.microsoft.com/office/drawing/2014/main" id="{C3A54ABE-A1F4-47DE-80BE-99F62DF6D8E5}"/>
              </a:ext>
            </a:extLst>
          </p:cNvPr>
          <p:cNvSpPr>
            <a:spLocks noGrp="1"/>
          </p:cNvSpPr>
          <p:nvPr>
            <p:ph type="body" sz="quarter" idx="10" hasCustomPrompt="1"/>
          </p:nvPr>
        </p:nvSpPr>
        <p:spPr>
          <a:xfrm>
            <a:off x="1270000" y="3327084"/>
            <a:ext cx="3938588" cy="552450"/>
          </a:xfrm>
        </p:spPr>
        <p:txBody>
          <a:bodyPr/>
          <a:lstStyle>
            <a:lvl1pPr marL="0" indent="0" algn="l" defTabSz="914321" rtl="0" eaLnBrk="1" latinLnBrk="0" hangingPunct="1">
              <a:spcBef>
                <a:spcPct val="0"/>
              </a:spcBef>
              <a:buNone/>
              <a:defRPr lang="en-US" sz="2000" b="1" kern="1200" dirty="0" smtClean="0">
                <a:solidFill>
                  <a:schemeClr val="tx2"/>
                </a:solidFill>
                <a:latin typeface="Noto Sans" panose="020B0502040504020204" pitchFamily="34"/>
                <a:ea typeface="Noto Sans" panose="020B0502040504020204" pitchFamily="34"/>
                <a:cs typeface="Noto Sans" panose="020B0502040504020204" pitchFamily="34"/>
              </a:defRPr>
            </a:lvl1pPr>
          </a:lstStyle>
          <a:p>
            <a:pPr lvl="0"/>
            <a:r>
              <a:rPr lang="en-US"/>
              <a:t>Enter title text</a:t>
            </a:r>
          </a:p>
        </p:txBody>
      </p:sp>
    </p:spTree>
    <p:extLst>
      <p:ext uri="{BB962C8B-B14F-4D97-AF65-F5344CB8AC3E}">
        <p14:creationId xmlns:p14="http://schemas.microsoft.com/office/powerpoint/2010/main" val="37475194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ual Content Slide - Image">
    <p:spTree>
      <p:nvGrpSpPr>
        <p:cNvPr id="1" name=""/>
        <p:cNvGrpSpPr/>
        <p:nvPr/>
      </p:nvGrpSpPr>
      <p:grpSpPr>
        <a:xfrm>
          <a:off x="0" y="0"/>
          <a:ext cx="0" cy="0"/>
          <a:chOff x="0" y="0"/>
          <a:chExt cx="0" cy="0"/>
        </a:xfrm>
      </p:grpSpPr>
      <p:pic>
        <p:nvPicPr>
          <p:cNvPr id="8" name="Picture 2" descr="https://thecolonelsjournal.files.wordpress.com/2014/03/img_4048.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0214" cy="976092"/>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55">
            <a:extLst>
              <a:ext uri="{FF2B5EF4-FFF2-40B4-BE49-F238E27FC236}">
                <a16:creationId xmlns:a16="http://schemas.microsoft.com/office/drawing/2014/main" id="{ED082C35-8DB2-4C07-BC26-02EC22B4C8BD}"/>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131590"/>
            <a:ext cx="4038600" cy="3528392"/>
          </a:xfrm>
        </p:spPr>
        <p:txBody>
          <a:bodyPr>
            <a:normAutofit/>
          </a:bodyPr>
          <a:lstStyle>
            <a:lvl1pPr marL="266700" indent="-266700">
              <a:defRPr sz="1800">
                <a:solidFill>
                  <a:srgbClr val="0771C4"/>
                </a:solidFill>
              </a:defRPr>
            </a:lvl1pPr>
            <a:lvl2pPr marL="542925" indent="-284163">
              <a:defRPr sz="1800">
                <a:solidFill>
                  <a:srgbClr val="0771C4"/>
                </a:solidFill>
              </a:defRPr>
            </a:lvl2pPr>
            <a:lvl3pPr marL="714375" indent="-227013">
              <a:defRPr sz="1800">
                <a:solidFill>
                  <a:srgbClr val="0771C4"/>
                </a:solidFill>
              </a:defRPr>
            </a:lvl3pPr>
            <a:lvl4pPr marL="896938" indent="-227013">
              <a:defRPr sz="1800">
                <a:solidFill>
                  <a:srgbClr val="0771C4"/>
                </a:solidFill>
              </a:defRPr>
            </a:lvl4pPr>
            <a:lvl5pPr marL="1073150" indent="-227013">
              <a:defRPr sz="1800">
                <a:solidFill>
                  <a:srgbClr val="0771C4"/>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10" name="Content Placeholder 2"/>
          <p:cNvSpPr>
            <a:spLocks noGrp="1"/>
          </p:cNvSpPr>
          <p:nvPr>
            <p:ph sz="half" idx="13"/>
          </p:nvPr>
        </p:nvSpPr>
        <p:spPr>
          <a:xfrm>
            <a:off x="4644008" y="1131590"/>
            <a:ext cx="4038600" cy="3528392"/>
          </a:xfrm>
        </p:spPr>
        <p:txBody>
          <a:bodyPr>
            <a:normAutofit/>
          </a:bodyPr>
          <a:lstStyle>
            <a:lvl1pPr marL="266700" indent="-266700">
              <a:defRPr sz="1800">
                <a:solidFill>
                  <a:srgbClr val="0771C4"/>
                </a:solidFill>
              </a:defRPr>
            </a:lvl1pPr>
            <a:lvl2pPr marL="542925" indent="-284163">
              <a:defRPr sz="1800">
                <a:solidFill>
                  <a:srgbClr val="0771C4"/>
                </a:solidFill>
              </a:defRPr>
            </a:lvl2pPr>
            <a:lvl3pPr marL="714375" indent="-227013">
              <a:defRPr sz="1800">
                <a:solidFill>
                  <a:srgbClr val="0771C4"/>
                </a:solidFill>
              </a:defRPr>
            </a:lvl3pPr>
            <a:lvl4pPr marL="896938" indent="-227013">
              <a:defRPr sz="1800">
                <a:solidFill>
                  <a:srgbClr val="0771C4"/>
                </a:solidFill>
              </a:defRPr>
            </a:lvl4pPr>
            <a:lvl5pPr marL="1073150" indent="-227013">
              <a:defRPr sz="1800">
                <a:solidFill>
                  <a:srgbClr val="0771C4"/>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49454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ual Content and Title Slide - Plain">
    <p:spTree>
      <p:nvGrpSpPr>
        <p:cNvPr id="1" name=""/>
        <p:cNvGrpSpPr/>
        <p:nvPr/>
      </p:nvGrpSpPr>
      <p:grpSpPr>
        <a:xfrm>
          <a:off x="0" y="0"/>
          <a:ext cx="0" cy="0"/>
          <a:chOff x="0" y="0"/>
          <a:chExt cx="0" cy="0"/>
        </a:xfrm>
      </p:grpSpPr>
      <p:pic>
        <p:nvPicPr>
          <p:cNvPr id="11" name="Picture 2" descr="https://embracechange79.files.wordpress.com/2014/03/img_1396.jpg">
            <a:extLst>
              <a:ext uri="{FF2B5EF4-FFF2-40B4-BE49-F238E27FC236}">
                <a16:creationId xmlns:a16="http://schemas.microsoft.com/office/drawing/2014/main" id="{0E0069F9-1C0A-4F3D-B88C-32316721C7F5}"/>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55">
            <a:extLst>
              <a:ext uri="{FF2B5EF4-FFF2-40B4-BE49-F238E27FC236}">
                <a16:creationId xmlns:a16="http://schemas.microsoft.com/office/drawing/2014/main" id="{B38A6CA2-DE59-4F78-AA9A-D00CDDA358C6}"/>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2"/>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563638"/>
            <a:ext cx="4038600" cy="3096344"/>
          </a:xfrm>
        </p:spPr>
        <p:txBody>
          <a:bodyPr>
            <a:normAutofit/>
          </a:bodyPr>
          <a:lstStyle>
            <a:lvl1pPr marL="266700" indent="-266700">
              <a:defRPr sz="1600">
                <a:solidFill>
                  <a:schemeClr val="tx2"/>
                </a:solidFill>
              </a:defRPr>
            </a:lvl1pPr>
            <a:lvl2pPr marL="542925" indent="-284163">
              <a:defRPr sz="1600">
                <a:solidFill>
                  <a:schemeClr val="tx2"/>
                </a:solidFill>
              </a:defRPr>
            </a:lvl2pPr>
            <a:lvl3pPr marL="714375" indent="-227013">
              <a:defRPr sz="1600">
                <a:solidFill>
                  <a:schemeClr val="tx2"/>
                </a:solidFill>
              </a:defRPr>
            </a:lvl3pPr>
            <a:lvl4pPr marL="896938" indent="-227013">
              <a:defRPr sz="1600">
                <a:solidFill>
                  <a:schemeClr val="tx2"/>
                </a:solidFill>
              </a:defRPr>
            </a:lvl4pPr>
            <a:lvl5pPr marL="1073150" indent="-227013">
              <a:defRPr sz="1600">
                <a:solidFill>
                  <a:schemeClr val="tx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10" name="Content Placeholder 2"/>
          <p:cNvSpPr>
            <a:spLocks noGrp="1"/>
          </p:cNvSpPr>
          <p:nvPr>
            <p:ph sz="half" idx="13"/>
          </p:nvPr>
        </p:nvSpPr>
        <p:spPr>
          <a:xfrm>
            <a:off x="4644008" y="1563638"/>
            <a:ext cx="4038600" cy="3096344"/>
          </a:xfrm>
        </p:spPr>
        <p:txBody>
          <a:bodyPr>
            <a:normAutofit/>
          </a:bodyPr>
          <a:lstStyle>
            <a:lvl1pPr marL="266700" indent="-266700">
              <a:defRPr sz="1600">
                <a:solidFill>
                  <a:schemeClr val="tx2"/>
                </a:solidFill>
              </a:defRPr>
            </a:lvl1pPr>
            <a:lvl2pPr marL="542925" indent="-284163">
              <a:defRPr sz="1600">
                <a:solidFill>
                  <a:schemeClr val="tx2"/>
                </a:solidFill>
              </a:defRPr>
            </a:lvl2pPr>
            <a:lvl3pPr marL="714375" indent="-227013">
              <a:defRPr sz="1600">
                <a:solidFill>
                  <a:schemeClr val="tx2"/>
                </a:solidFill>
              </a:defRPr>
            </a:lvl3pPr>
            <a:lvl4pPr marL="896938" indent="-227013">
              <a:defRPr sz="1600">
                <a:solidFill>
                  <a:schemeClr val="tx2"/>
                </a:solidFill>
              </a:defRPr>
            </a:lvl4pPr>
            <a:lvl5pPr marL="1073150" indent="-227013">
              <a:defRPr sz="1600">
                <a:solidFill>
                  <a:schemeClr val="tx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p:cNvSpPr>
            <a:spLocks noGrp="1"/>
          </p:cNvSpPr>
          <p:nvPr>
            <p:ph sz="half" idx="14"/>
          </p:nvPr>
        </p:nvSpPr>
        <p:spPr>
          <a:xfrm>
            <a:off x="467544" y="1059582"/>
            <a:ext cx="4038600" cy="432048"/>
          </a:xfrm>
        </p:spPr>
        <p:txBody>
          <a:bodyPr anchor="ctr">
            <a:normAutofit/>
          </a:bodyPr>
          <a:lstStyle>
            <a:lvl1pPr marL="0" indent="0">
              <a:buFont typeface="Arial" panose="020B0604020202020204" pitchFamily="34" charset="0"/>
              <a:buNone/>
              <a:defRPr sz="1800" b="1">
                <a:solidFill>
                  <a:schemeClr val="tx1"/>
                </a:solidFill>
              </a:defRPr>
            </a:lvl1pPr>
            <a:lvl2pPr marL="258762" indent="0">
              <a:buNone/>
              <a:defRPr sz="1800">
                <a:solidFill>
                  <a:srgbClr val="0771C4"/>
                </a:solidFill>
              </a:defRPr>
            </a:lvl2pPr>
            <a:lvl3pPr marL="487362" indent="0">
              <a:buNone/>
              <a:defRPr sz="1800">
                <a:solidFill>
                  <a:srgbClr val="0771C4"/>
                </a:solidFill>
              </a:defRPr>
            </a:lvl3pPr>
            <a:lvl4pPr marL="669925" indent="0">
              <a:buNone/>
              <a:defRPr sz="1800">
                <a:solidFill>
                  <a:srgbClr val="0771C4"/>
                </a:solidFill>
              </a:defRPr>
            </a:lvl4pPr>
            <a:lvl5pPr marL="846137" indent="0">
              <a:buNone/>
              <a:defRPr sz="1800">
                <a:solidFill>
                  <a:srgbClr val="0771C4"/>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9" name="Content Placeholder 2"/>
          <p:cNvSpPr>
            <a:spLocks noGrp="1"/>
          </p:cNvSpPr>
          <p:nvPr>
            <p:ph sz="half" idx="15"/>
          </p:nvPr>
        </p:nvSpPr>
        <p:spPr>
          <a:xfrm>
            <a:off x="4654352" y="1059582"/>
            <a:ext cx="4038600" cy="432048"/>
          </a:xfrm>
        </p:spPr>
        <p:txBody>
          <a:bodyPr anchor="ctr">
            <a:normAutofit/>
          </a:bodyPr>
          <a:lstStyle>
            <a:lvl1pPr marL="0" indent="0">
              <a:buFont typeface="Arial" panose="020B0604020202020204" pitchFamily="34" charset="0"/>
              <a:buNone/>
              <a:defRPr sz="1800" b="1">
                <a:solidFill>
                  <a:schemeClr val="tx1"/>
                </a:solidFill>
              </a:defRPr>
            </a:lvl1pPr>
            <a:lvl2pPr marL="258762" indent="0">
              <a:buNone/>
              <a:defRPr sz="1800">
                <a:solidFill>
                  <a:srgbClr val="0771C4"/>
                </a:solidFill>
              </a:defRPr>
            </a:lvl2pPr>
            <a:lvl3pPr marL="487362" indent="0">
              <a:buNone/>
              <a:defRPr sz="1800">
                <a:solidFill>
                  <a:srgbClr val="0771C4"/>
                </a:solidFill>
              </a:defRPr>
            </a:lvl3pPr>
            <a:lvl4pPr marL="669925" indent="0">
              <a:buNone/>
              <a:defRPr sz="1800">
                <a:solidFill>
                  <a:srgbClr val="0771C4"/>
                </a:solidFill>
              </a:defRPr>
            </a:lvl4pPr>
            <a:lvl5pPr marL="846137" indent="0">
              <a:buNone/>
              <a:defRPr sz="1800">
                <a:solidFill>
                  <a:srgbClr val="0771C4"/>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Tree>
    <p:extLst>
      <p:ext uri="{BB962C8B-B14F-4D97-AF65-F5344CB8AC3E}">
        <p14:creationId xmlns:p14="http://schemas.microsoft.com/office/powerpoint/2010/main" val="2972308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io Content Slide - Image">
    <p:spTree>
      <p:nvGrpSpPr>
        <p:cNvPr id="1" name=""/>
        <p:cNvGrpSpPr/>
        <p:nvPr/>
      </p:nvGrpSpPr>
      <p:grpSpPr>
        <a:xfrm>
          <a:off x="0" y="0"/>
          <a:ext cx="0" cy="0"/>
          <a:chOff x="0" y="0"/>
          <a:chExt cx="0" cy="0"/>
        </a:xfrm>
      </p:grpSpPr>
      <p:pic>
        <p:nvPicPr>
          <p:cNvPr id="12" name="Picture 2" descr="https://thecolonelsjournal.files.wordpress.com/2014/03/img_4048.jpg">
            <a:extLst>
              <a:ext uri="{FF2B5EF4-FFF2-40B4-BE49-F238E27FC236}">
                <a16:creationId xmlns:a16="http://schemas.microsoft.com/office/drawing/2014/main" id="{B66D0556-7C4C-45DF-806B-EBA48D9BF677}"/>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0214" cy="976092"/>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155">
            <a:extLst>
              <a:ext uri="{FF2B5EF4-FFF2-40B4-BE49-F238E27FC236}">
                <a16:creationId xmlns:a16="http://schemas.microsoft.com/office/drawing/2014/main" id="{0631DB29-6221-4417-85DB-93968316C4DC}"/>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131590"/>
            <a:ext cx="2664296" cy="3528392"/>
          </a:xfrm>
        </p:spPr>
        <p:txBody>
          <a:bodyPr>
            <a:normAutofit/>
          </a:bodyPr>
          <a:lstStyle>
            <a:lvl1pPr marL="266700" indent="-266700">
              <a:defRPr sz="1600"/>
            </a:lvl1pPr>
            <a:lvl2pPr marL="542925" indent="-284163">
              <a:defRPr sz="1600"/>
            </a:lvl2pPr>
            <a:lvl3pPr marL="714375" indent="-227013">
              <a:defRPr sz="1600"/>
            </a:lvl3pPr>
            <a:lvl4pPr marL="896938" indent="-227013">
              <a:defRPr sz="1600"/>
            </a:lvl4pPr>
            <a:lvl5pPr marL="1163638" indent="-227013">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9" name="Content Placeholder 2"/>
          <p:cNvSpPr>
            <a:spLocks noGrp="1"/>
          </p:cNvSpPr>
          <p:nvPr>
            <p:ph sz="half" idx="13"/>
          </p:nvPr>
        </p:nvSpPr>
        <p:spPr>
          <a:xfrm>
            <a:off x="3245376" y="1131590"/>
            <a:ext cx="2664296" cy="3528392"/>
          </a:xfrm>
        </p:spPr>
        <p:txBody>
          <a:bodyPr>
            <a:normAutofit/>
          </a:bodyPr>
          <a:lstStyle>
            <a:lvl1pPr marL="266700" indent="-266700">
              <a:defRPr sz="1600"/>
            </a:lvl1pPr>
            <a:lvl2pPr marL="542925" indent="-284163">
              <a:defRPr sz="1600"/>
            </a:lvl2pPr>
            <a:lvl3pPr marL="714375" indent="-227013">
              <a:defRPr sz="1600"/>
            </a:lvl3pPr>
            <a:lvl4pPr marL="896938" indent="-227013">
              <a:defRPr sz="1600"/>
            </a:lvl4pPr>
            <a:lvl5pPr marL="1163638" indent="-227013">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p:cNvSpPr>
            <a:spLocks noGrp="1"/>
          </p:cNvSpPr>
          <p:nvPr>
            <p:ph sz="half" idx="14"/>
          </p:nvPr>
        </p:nvSpPr>
        <p:spPr>
          <a:xfrm>
            <a:off x="6012160" y="1131590"/>
            <a:ext cx="2664296" cy="3528392"/>
          </a:xfrm>
        </p:spPr>
        <p:txBody>
          <a:bodyPr>
            <a:normAutofit/>
          </a:bodyPr>
          <a:lstStyle>
            <a:lvl1pPr marL="266700" indent="-266700">
              <a:defRPr sz="1600"/>
            </a:lvl1pPr>
            <a:lvl2pPr marL="542925" indent="-284163">
              <a:defRPr sz="1600"/>
            </a:lvl2pPr>
            <a:lvl3pPr marL="714375" indent="-227013">
              <a:defRPr sz="1600"/>
            </a:lvl3pPr>
            <a:lvl4pPr marL="896938" indent="-227013">
              <a:defRPr sz="1600"/>
            </a:lvl4pPr>
            <a:lvl5pPr marL="1163638" indent="-227013">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05512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rio Content and Title Slide - Plain">
    <p:spTree>
      <p:nvGrpSpPr>
        <p:cNvPr id="1" name=""/>
        <p:cNvGrpSpPr/>
        <p:nvPr/>
      </p:nvGrpSpPr>
      <p:grpSpPr>
        <a:xfrm>
          <a:off x="0" y="0"/>
          <a:ext cx="0" cy="0"/>
          <a:chOff x="0" y="0"/>
          <a:chExt cx="0" cy="0"/>
        </a:xfrm>
      </p:grpSpPr>
      <p:pic>
        <p:nvPicPr>
          <p:cNvPr id="14" name="Picture 2" descr="https://embracechange79.files.wordpress.com/2014/03/img_1396.jpg">
            <a:extLst>
              <a:ext uri="{FF2B5EF4-FFF2-40B4-BE49-F238E27FC236}">
                <a16:creationId xmlns:a16="http://schemas.microsoft.com/office/drawing/2014/main" id="{DE58D328-DEFD-403F-974E-4041EA9E5D24}"/>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155">
            <a:extLst>
              <a:ext uri="{FF2B5EF4-FFF2-40B4-BE49-F238E27FC236}">
                <a16:creationId xmlns:a16="http://schemas.microsoft.com/office/drawing/2014/main" id="{3E339194-85C2-409F-994E-A98BE40FA7FA}"/>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563638"/>
            <a:ext cx="2664296" cy="3096344"/>
          </a:xfrm>
        </p:spPr>
        <p:txBody>
          <a:bodyPr>
            <a:normAutofit/>
          </a:bodyPr>
          <a:lstStyle>
            <a:lvl1pPr marL="266700" indent="-266700">
              <a:defRPr sz="1400"/>
            </a:lvl1pPr>
            <a:lvl2pPr marL="542925" indent="-284163">
              <a:defRPr sz="1400"/>
            </a:lvl2pPr>
            <a:lvl3pPr marL="714375" indent="-227013">
              <a:defRPr sz="1400"/>
            </a:lvl3pPr>
            <a:lvl4pPr marL="896938" indent="-227013">
              <a:defRPr sz="1400"/>
            </a:lvl4pPr>
            <a:lvl5pPr marL="1163638" indent="-227013">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9" name="Content Placeholder 2"/>
          <p:cNvSpPr>
            <a:spLocks noGrp="1"/>
          </p:cNvSpPr>
          <p:nvPr>
            <p:ph sz="half" idx="13"/>
          </p:nvPr>
        </p:nvSpPr>
        <p:spPr>
          <a:xfrm>
            <a:off x="3245376" y="1563638"/>
            <a:ext cx="2664296" cy="3096344"/>
          </a:xfrm>
        </p:spPr>
        <p:txBody>
          <a:bodyPr>
            <a:normAutofit/>
          </a:bodyPr>
          <a:lstStyle>
            <a:lvl1pPr marL="266700" indent="-266700">
              <a:defRPr sz="1400"/>
            </a:lvl1pPr>
            <a:lvl2pPr marL="542925" indent="-284163">
              <a:defRPr sz="1400"/>
            </a:lvl2pPr>
            <a:lvl3pPr marL="714375" indent="-227013">
              <a:defRPr sz="1400"/>
            </a:lvl3pPr>
            <a:lvl4pPr marL="896938" indent="-227013">
              <a:defRPr sz="1400"/>
            </a:lvl4pPr>
            <a:lvl5pPr marL="1163638" indent="-227013">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p:cNvSpPr>
            <a:spLocks noGrp="1"/>
          </p:cNvSpPr>
          <p:nvPr>
            <p:ph sz="half" idx="14"/>
          </p:nvPr>
        </p:nvSpPr>
        <p:spPr>
          <a:xfrm>
            <a:off x="6012160" y="1563638"/>
            <a:ext cx="2664296" cy="3096344"/>
          </a:xfrm>
        </p:spPr>
        <p:txBody>
          <a:bodyPr>
            <a:normAutofit/>
          </a:bodyPr>
          <a:lstStyle>
            <a:lvl1pPr marL="266700" indent="-266700">
              <a:defRPr sz="1400"/>
            </a:lvl1pPr>
            <a:lvl2pPr marL="542925" indent="-284163">
              <a:defRPr sz="1400"/>
            </a:lvl2pPr>
            <a:lvl3pPr marL="714375" indent="-227013">
              <a:defRPr sz="1400"/>
            </a:lvl3pPr>
            <a:lvl4pPr marL="896938" indent="-227013">
              <a:defRPr sz="1400"/>
            </a:lvl4pPr>
            <a:lvl5pPr marL="1163638" indent="-227013">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p:cNvSpPr>
            <a:spLocks noGrp="1"/>
          </p:cNvSpPr>
          <p:nvPr>
            <p:ph sz="half" idx="15"/>
          </p:nvPr>
        </p:nvSpPr>
        <p:spPr>
          <a:xfrm>
            <a:off x="457200" y="1059582"/>
            <a:ext cx="2664296" cy="432048"/>
          </a:xfrm>
        </p:spPr>
        <p:txBody>
          <a:bodyPr anchor="ctr">
            <a:normAutofit/>
          </a:bodyPr>
          <a:lstStyle>
            <a:lvl1pPr marL="0" indent="0">
              <a:buFont typeface="Arial" panose="020B0604020202020204" pitchFamily="34" charset="0"/>
              <a:buNone/>
              <a:defRPr sz="1400" b="1"/>
            </a:lvl1pPr>
            <a:lvl2pPr marL="258762" indent="0">
              <a:buNone/>
              <a:defRPr sz="1600"/>
            </a:lvl2pPr>
            <a:lvl3pPr marL="487362" indent="0">
              <a:buNone/>
              <a:defRPr sz="1600"/>
            </a:lvl3pPr>
            <a:lvl4pPr marL="669925" indent="0">
              <a:buNone/>
              <a:defRPr sz="1600"/>
            </a:lvl4pPr>
            <a:lvl5pPr marL="936625" indent="0">
              <a:buNone/>
              <a:defRPr sz="1600"/>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2" name="Content Placeholder 2"/>
          <p:cNvSpPr>
            <a:spLocks noGrp="1"/>
          </p:cNvSpPr>
          <p:nvPr>
            <p:ph sz="half" idx="16"/>
          </p:nvPr>
        </p:nvSpPr>
        <p:spPr>
          <a:xfrm>
            <a:off x="3245376" y="1059582"/>
            <a:ext cx="2664296" cy="432048"/>
          </a:xfrm>
        </p:spPr>
        <p:txBody>
          <a:bodyPr anchor="ctr">
            <a:normAutofit/>
          </a:bodyPr>
          <a:lstStyle>
            <a:lvl1pPr marL="0" indent="0">
              <a:buFont typeface="Arial" panose="020B0604020202020204" pitchFamily="34" charset="0"/>
              <a:buNone/>
              <a:defRPr sz="1400" b="1"/>
            </a:lvl1pPr>
            <a:lvl2pPr marL="258762" indent="0">
              <a:buNone/>
              <a:defRPr sz="1600"/>
            </a:lvl2pPr>
            <a:lvl3pPr marL="487362" indent="0">
              <a:buNone/>
              <a:defRPr sz="1600"/>
            </a:lvl3pPr>
            <a:lvl4pPr marL="669925" indent="0">
              <a:buNone/>
              <a:defRPr sz="1600"/>
            </a:lvl4pPr>
            <a:lvl5pPr marL="936625" indent="0">
              <a:buNone/>
              <a:defRPr sz="1600"/>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3" name="Content Placeholder 2"/>
          <p:cNvSpPr>
            <a:spLocks noGrp="1"/>
          </p:cNvSpPr>
          <p:nvPr>
            <p:ph sz="half" idx="17"/>
          </p:nvPr>
        </p:nvSpPr>
        <p:spPr>
          <a:xfrm>
            <a:off x="6012160" y="1059582"/>
            <a:ext cx="2664296" cy="432048"/>
          </a:xfrm>
        </p:spPr>
        <p:txBody>
          <a:bodyPr anchor="ctr">
            <a:normAutofit/>
          </a:bodyPr>
          <a:lstStyle>
            <a:lvl1pPr marL="0" indent="0">
              <a:buFont typeface="Arial" panose="020B0604020202020204" pitchFamily="34" charset="0"/>
              <a:buNone/>
              <a:defRPr sz="1400" b="1"/>
            </a:lvl1pPr>
            <a:lvl2pPr marL="258762" indent="0">
              <a:buNone/>
              <a:defRPr sz="1600"/>
            </a:lvl2pPr>
            <a:lvl3pPr marL="487362" indent="0">
              <a:buNone/>
              <a:defRPr sz="1600"/>
            </a:lvl3pPr>
            <a:lvl4pPr marL="669925" indent="0">
              <a:buNone/>
              <a:defRPr sz="1600"/>
            </a:lvl4pPr>
            <a:lvl5pPr marL="936625" indent="0">
              <a:buNone/>
              <a:defRPr sz="1600"/>
            </a:lvl5pPr>
            <a:lvl6pPr>
              <a:defRPr sz="1800"/>
            </a:lvl6pPr>
            <a:lvl7pPr>
              <a:defRPr sz="1800"/>
            </a:lvl7pPr>
            <a:lvl8pPr>
              <a:defRPr sz="1800"/>
            </a:lvl8pPr>
            <a:lvl9pPr>
              <a:defRPr sz="1800"/>
            </a:lvl9pPr>
          </a:lstStyle>
          <a:p>
            <a:pPr lvl="0"/>
            <a:r>
              <a:rPr lang="en-US"/>
              <a:t>Click to edit Master text styles</a:t>
            </a:r>
            <a:endParaRPr lang="en-GB"/>
          </a:p>
        </p:txBody>
      </p:sp>
    </p:spTree>
    <p:extLst>
      <p:ext uri="{BB962C8B-B14F-4D97-AF65-F5344CB8AC3E}">
        <p14:creationId xmlns:p14="http://schemas.microsoft.com/office/powerpoint/2010/main" val="1590011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riple Content Slide - Plain">
    <p:spTree>
      <p:nvGrpSpPr>
        <p:cNvPr id="1" name=""/>
        <p:cNvGrpSpPr/>
        <p:nvPr/>
      </p:nvGrpSpPr>
      <p:grpSpPr>
        <a:xfrm>
          <a:off x="0" y="0"/>
          <a:ext cx="0" cy="0"/>
          <a:chOff x="0" y="0"/>
          <a:chExt cx="0" cy="0"/>
        </a:xfrm>
      </p:grpSpPr>
      <p:pic>
        <p:nvPicPr>
          <p:cNvPr id="9" name="Picture 2" descr="https://embracechange79.files.wordpress.com/2014/03/img_1396.jpg">
            <a:extLst>
              <a:ext uri="{FF2B5EF4-FFF2-40B4-BE49-F238E27FC236}">
                <a16:creationId xmlns:a16="http://schemas.microsoft.com/office/drawing/2014/main" id="{E9A46B4D-C82A-486F-801E-414149D40357}"/>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55">
            <a:extLst>
              <a:ext uri="{FF2B5EF4-FFF2-40B4-BE49-F238E27FC236}">
                <a16:creationId xmlns:a16="http://schemas.microsoft.com/office/drawing/2014/main" id="{686F02CE-2D30-46F9-B05B-90DD6B1F60C0}"/>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059582"/>
            <a:ext cx="4038600" cy="2088232"/>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9582"/>
            <a:ext cx="4038600" cy="2088232"/>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8" name="Content Placeholder 2"/>
          <p:cNvSpPr>
            <a:spLocks noGrp="1"/>
          </p:cNvSpPr>
          <p:nvPr>
            <p:ph sz="half" idx="13"/>
          </p:nvPr>
        </p:nvSpPr>
        <p:spPr>
          <a:xfrm>
            <a:off x="1619672" y="3219822"/>
            <a:ext cx="6192688" cy="1512168"/>
          </a:xfrm>
        </p:spPr>
        <p:txBody>
          <a:bodyPr>
            <a:no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59206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adruple Content Slide - Plai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88816C7-0DB9-4AAA-9F72-3DC854FBAE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126"/>
            <a:ext cx="9151114" cy="982175"/>
          </a:xfrm>
          <a:prstGeom prst="rect">
            <a:avLst/>
          </a:prstGeom>
        </p:spPr>
      </p:pic>
      <p:sp>
        <p:nvSpPr>
          <p:cNvPr id="16" name="Shape 155">
            <a:extLst>
              <a:ext uri="{FF2B5EF4-FFF2-40B4-BE49-F238E27FC236}">
                <a16:creationId xmlns:a16="http://schemas.microsoft.com/office/drawing/2014/main" id="{9C363387-2A4E-4BCA-A2E2-A9A280E729EB}"/>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71736" y="1054966"/>
            <a:ext cx="4024064" cy="17328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4966"/>
            <a:ext cx="4032448" cy="17328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9" name="Content Placeholder 2"/>
          <p:cNvSpPr>
            <a:spLocks noGrp="1"/>
          </p:cNvSpPr>
          <p:nvPr>
            <p:ph sz="half" idx="13"/>
          </p:nvPr>
        </p:nvSpPr>
        <p:spPr>
          <a:xfrm>
            <a:off x="467544" y="2936700"/>
            <a:ext cx="4024064" cy="1803709"/>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p:cNvSpPr>
            <a:spLocks noGrp="1"/>
          </p:cNvSpPr>
          <p:nvPr>
            <p:ph sz="half" idx="14"/>
          </p:nvPr>
        </p:nvSpPr>
        <p:spPr>
          <a:xfrm>
            <a:off x="4644008" y="2936700"/>
            <a:ext cx="4032448" cy="1803709"/>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p:cNvCxnSpPr/>
          <p:nvPr userDrawn="1"/>
        </p:nvCxnSpPr>
        <p:spPr>
          <a:xfrm>
            <a:off x="221040" y="2859782"/>
            <a:ext cx="871296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82160" y="802918"/>
            <a:ext cx="0" cy="4176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594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ey Objectives Slide - Pla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09B2936-A76E-4170-8C76-B80DDB8051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978049"/>
          </a:xfrm>
          <a:prstGeom prst="rect">
            <a:avLst/>
          </a:prstGeom>
        </p:spPr>
      </p:pic>
      <p:sp>
        <p:nvSpPr>
          <p:cNvPr id="21" name="Shape 155">
            <a:extLst>
              <a:ext uri="{FF2B5EF4-FFF2-40B4-BE49-F238E27FC236}">
                <a16:creationId xmlns:a16="http://schemas.microsoft.com/office/drawing/2014/main" id="{B5803B8C-8091-4B0E-82FF-843E9FD1A8D8}"/>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2" name="Title 1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7" name="Content Placeholder 2"/>
          <p:cNvSpPr>
            <a:spLocks noGrp="1"/>
          </p:cNvSpPr>
          <p:nvPr>
            <p:ph idx="13"/>
          </p:nvPr>
        </p:nvSpPr>
        <p:spPr>
          <a:xfrm>
            <a:off x="467544" y="1048696"/>
            <a:ext cx="4032448" cy="1235022"/>
          </a:xfrm>
        </p:spPr>
        <p:txBody>
          <a:bodyPr>
            <a:noAutofit/>
          </a:bodyPr>
          <a:lstStyle>
            <a:lvl1pPr marL="342900" indent="-342900">
              <a:buFont typeface="Corbel" panose="020B0503020204020204" pitchFamily="34" charset="0"/>
              <a:buChar char="*"/>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8" name="Content Placeholder 2"/>
          <p:cNvSpPr>
            <a:spLocks noGrp="1"/>
          </p:cNvSpPr>
          <p:nvPr>
            <p:ph idx="14"/>
          </p:nvPr>
        </p:nvSpPr>
        <p:spPr>
          <a:xfrm>
            <a:off x="4644008" y="1059582"/>
            <a:ext cx="4032448" cy="936104"/>
          </a:xfrm>
        </p:spPr>
        <p:txBody>
          <a:bodyPr>
            <a:noAutofit/>
          </a:bodyPr>
          <a:lstStyle>
            <a:lvl1pPr marL="342900" indent="-342900">
              <a:buFont typeface="+mj-lt"/>
              <a:buAutoNum type="arabicPeriod" startAt="3"/>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3" name="Content Placeholder 2"/>
          <p:cNvSpPr>
            <a:spLocks noGrp="1"/>
          </p:cNvSpPr>
          <p:nvPr>
            <p:ph idx="15"/>
          </p:nvPr>
        </p:nvSpPr>
        <p:spPr>
          <a:xfrm>
            <a:off x="467544" y="2293152"/>
            <a:ext cx="4032448" cy="1235022"/>
          </a:xfrm>
        </p:spPr>
        <p:txBody>
          <a:bodyPr>
            <a:noAutofit/>
          </a:bodyPr>
          <a:lstStyle>
            <a:lvl1pPr marL="342900" indent="-342900">
              <a:buFont typeface="+mj-lt"/>
              <a:buAutoNum type="arabicPeriod"/>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4" name="Content Placeholder 2"/>
          <p:cNvSpPr>
            <a:spLocks noGrp="1"/>
          </p:cNvSpPr>
          <p:nvPr>
            <p:ph idx="16"/>
          </p:nvPr>
        </p:nvSpPr>
        <p:spPr>
          <a:xfrm>
            <a:off x="4644008" y="1999880"/>
            <a:ext cx="4032448" cy="936104"/>
          </a:xfrm>
        </p:spPr>
        <p:txBody>
          <a:bodyPr>
            <a:noAutofit/>
          </a:bodyPr>
          <a:lstStyle>
            <a:lvl1pPr marL="342900" indent="-342900">
              <a:buFont typeface="+mj-lt"/>
              <a:buAutoNum type="arabicPeriod" startAt="4"/>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5" name="Content Placeholder 2"/>
          <p:cNvSpPr>
            <a:spLocks noGrp="1"/>
          </p:cNvSpPr>
          <p:nvPr>
            <p:ph idx="17"/>
          </p:nvPr>
        </p:nvSpPr>
        <p:spPr>
          <a:xfrm>
            <a:off x="467544" y="3590748"/>
            <a:ext cx="4032448" cy="1235022"/>
          </a:xfrm>
        </p:spPr>
        <p:txBody>
          <a:bodyPr>
            <a:noAutofit/>
          </a:bodyPr>
          <a:lstStyle>
            <a:lvl1pPr marL="342900" indent="-342900">
              <a:buFont typeface="+mj-lt"/>
              <a:buAutoNum type="arabicPeriod" startAt="2"/>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6" name="Content Placeholder 2"/>
          <p:cNvSpPr>
            <a:spLocks noGrp="1"/>
          </p:cNvSpPr>
          <p:nvPr>
            <p:ph idx="18"/>
          </p:nvPr>
        </p:nvSpPr>
        <p:spPr>
          <a:xfrm>
            <a:off x="4644008" y="2946870"/>
            <a:ext cx="4032448" cy="936104"/>
          </a:xfrm>
        </p:spPr>
        <p:txBody>
          <a:bodyPr>
            <a:noAutofit/>
          </a:bodyPr>
          <a:lstStyle>
            <a:lvl1pPr marL="342900" indent="-342900">
              <a:buFont typeface="+mj-lt"/>
              <a:buAutoNum type="arabicPeriod" startAt="5"/>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7" name="Content Placeholder 2"/>
          <p:cNvSpPr>
            <a:spLocks noGrp="1"/>
          </p:cNvSpPr>
          <p:nvPr>
            <p:ph idx="19"/>
          </p:nvPr>
        </p:nvSpPr>
        <p:spPr>
          <a:xfrm>
            <a:off x="4644008" y="3900552"/>
            <a:ext cx="4032448" cy="936104"/>
          </a:xfrm>
        </p:spPr>
        <p:txBody>
          <a:bodyPr>
            <a:noAutofit/>
          </a:bodyPr>
          <a:lstStyle>
            <a:lvl1pPr marL="342900" indent="-342900">
              <a:buFont typeface="+mj-lt"/>
              <a:buAutoNum type="arabicPeriod" startAt="6"/>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35990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Slide with Supporting Titles - Plain">
    <p:spTree>
      <p:nvGrpSpPr>
        <p:cNvPr id="1" name=""/>
        <p:cNvGrpSpPr/>
        <p:nvPr/>
      </p:nvGrpSpPr>
      <p:grpSpPr>
        <a:xfrm>
          <a:off x="0" y="0"/>
          <a:ext cx="0" cy="0"/>
          <a:chOff x="0" y="0"/>
          <a:chExt cx="0" cy="0"/>
        </a:xfrm>
      </p:grpSpPr>
      <p:pic>
        <p:nvPicPr>
          <p:cNvPr id="8" name="Picture 2" descr="https://embracechange79.files.wordpress.com/2014/03/img_1396.jpg">
            <a:extLst>
              <a:ext uri="{FF2B5EF4-FFF2-40B4-BE49-F238E27FC236}">
                <a16:creationId xmlns:a16="http://schemas.microsoft.com/office/drawing/2014/main" id="{48678731-0F4F-4822-AAF0-FD7A5C75D3E7}"/>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55">
            <a:extLst>
              <a:ext uri="{FF2B5EF4-FFF2-40B4-BE49-F238E27FC236}">
                <a16:creationId xmlns:a16="http://schemas.microsoft.com/office/drawing/2014/main" id="{F0971864-9141-417F-8028-A2F452897A95}"/>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hasCustomPrompt="1"/>
          </p:nvPr>
        </p:nvSpPr>
        <p:spPr>
          <a:xfrm>
            <a:off x="467544" y="987574"/>
            <a:ext cx="1440160" cy="1296144"/>
          </a:xfrm>
        </p:spPr>
        <p:txBody>
          <a:bodyPr>
            <a:noAutofit/>
          </a:bodyPr>
          <a:lstStyle>
            <a:lvl1pPr marL="0" indent="0">
              <a:buFont typeface="Arial" panose="020B0604020202020204" pitchFamily="34" charset="0"/>
              <a:buNone/>
              <a:defRPr sz="1400"/>
            </a:lvl1pPr>
            <a:lvl2pPr marL="457161" indent="0">
              <a:buNone/>
              <a:defRPr sz="1200"/>
            </a:lvl2pPr>
            <a:lvl3pPr marL="914321" indent="0">
              <a:buNone/>
              <a:defRPr sz="1100"/>
            </a:lvl3pPr>
            <a:lvl4pPr marL="1371482" indent="0">
              <a:buNone/>
              <a:defRPr sz="1050"/>
            </a:lvl4pPr>
            <a:lvl5pPr marL="1828642" indent="0">
              <a:buNone/>
              <a:defRPr sz="105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2"/>
          <p:cNvSpPr>
            <a:spLocks noGrp="1"/>
          </p:cNvSpPr>
          <p:nvPr>
            <p:ph sz="half" idx="10"/>
          </p:nvPr>
        </p:nvSpPr>
        <p:spPr>
          <a:xfrm>
            <a:off x="1907704" y="987574"/>
            <a:ext cx="6768752" cy="3816424"/>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p:cNvSpPr>
            <a:spLocks noGrp="1"/>
          </p:cNvSpPr>
          <p:nvPr>
            <p:ph sz="half" idx="11" hasCustomPrompt="1"/>
          </p:nvPr>
        </p:nvSpPr>
        <p:spPr>
          <a:xfrm>
            <a:off x="1907704" y="4803998"/>
            <a:ext cx="6768752" cy="288032"/>
          </a:xfrm>
        </p:spPr>
        <p:txBody>
          <a:bodyPr>
            <a:noAutofit/>
          </a:bodyPr>
          <a:lstStyle>
            <a:lvl1pPr marL="0" indent="0" algn="ctr">
              <a:buFont typeface="Arial" panose="020B0604020202020204" pitchFamily="34" charset="0"/>
              <a:buNone/>
              <a:defRPr sz="1200"/>
            </a:lvl1pPr>
            <a:lvl2pPr marL="457161" indent="0" algn="ctr">
              <a:buNone/>
              <a:defRPr sz="1100"/>
            </a:lvl2pPr>
            <a:lvl3pPr marL="914321" indent="0" algn="ctr">
              <a:buNone/>
              <a:defRPr sz="1050"/>
            </a:lvl3pPr>
            <a:lvl4pPr marL="1371482" indent="0" algn="ctr">
              <a:buNone/>
              <a:defRPr sz="1000"/>
            </a:lvl4pPr>
            <a:lvl5pPr marL="1828642" indent="0" algn="ctr">
              <a:buNone/>
              <a:defRPr sz="1000"/>
            </a:lvl5pPr>
            <a:lvl6pPr>
              <a:defRPr sz="1800"/>
            </a:lvl6pPr>
            <a:lvl7pPr>
              <a:defRPr sz="1800"/>
            </a:lvl7pPr>
            <a:lvl8pPr>
              <a:defRPr sz="1800"/>
            </a:lvl8pPr>
            <a:lvl9pPr>
              <a:defRPr sz="1800"/>
            </a:lvl9pPr>
          </a:lstStyle>
          <a:p>
            <a:pPr lvl="0"/>
            <a:r>
              <a:rPr lang="en-US"/>
              <a:t>Click to edit Master text styles</a:t>
            </a:r>
          </a:p>
        </p:txBody>
      </p:sp>
      <p:sp>
        <p:nvSpPr>
          <p:cNvPr id="13" name="Content Placeholder 2"/>
          <p:cNvSpPr>
            <a:spLocks noGrp="1"/>
          </p:cNvSpPr>
          <p:nvPr>
            <p:ph sz="half" idx="12" hasCustomPrompt="1"/>
          </p:nvPr>
        </p:nvSpPr>
        <p:spPr>
          <a:xfrm rot="16200000">
            <a:off x="494214" y="3390508"/>
            <a:ext cx="2520280" cy="306700"/>
          </a:xfrm>
        </p:spPr>
        <p:txBody>
          <a:bodyPr>
            <a:normAutofit/>
          </a:bodyPr>
          <a:lstStyle>
            <a:lvl1pPr marL="0" indent="0">
              <a:buFont typeface="Arial" panose="020B0604020202020204" pitchFamily="34" charset="0"/>
              <a:buNone/>
              <a:defRPr sz="1200"/>
            </a:lvl1pPr>
            <a:lvl2pPr marL="457161" indent="0">
              <a:buNone/>
              <a:defRPr sz="1100"/>
            </a:lvl2pPr>
            <a:lvl3pPr marL="914321" indent="0">
              <a:buNone/>
              <a:defRPr sz="1050"/>
            </a:lvl3pPr>
            <a:lvl4pPr marL="1371482" indent="0">
              <a:buNone/>
              <a:defRPr sz="1000"/>
            </a:lvl4pPr>
            <a:lvl5pPr marL="1828642" indent="0">
              <a:buNone/>
              <a:defRPr sz="1000"/>
            </a:lvl5pPr>
            <a:lvl6pPr>
              <a:defRPr sz="1800"/>
            </a:lvl6pPr>
            <a:lvl7pPr>
              <a:defRPr sz="1800"/>
            </a:lvl7pPr>
            <a:lvl8pPr>
              <a:defRPr sz="1800"/>
            </a:lvl8pPr>
            <a:lvl9pPr>
              <a:defRPr sz="1800"/>
            </a:lvl9pPr>
          </a:lstStyle>
          <a:p>
            <a:pPr lvl="0"/>
            <a:r>
              <a:rPr lang="en-US"/>
              <a:t>Click to edit Master text styles</a:t>
            </a:r>
          </a:p>
        </p:txBody>
      </p:sp>
      <p:sp>
        <p:nvSpPr>
          <p:cNvPr id="14" name="Content Placeholder 2"/>
          <p:cNvSpPr>
            <a:spLocks noGrp="1"/>
          </p:cNvSpPr>
          <p:nvPr>
            <p:ph sz="half" idx="13"/>
          </p:nvPr>
        </p:nvSpPr>
        <p:spPr>
          <a:xfrm>
            <a:off x="6732240" y="987574"/>
            <a:ext cx="2304256" cy="864096"/>
          </a:xfrm>
        </p:spPr>
        <p:txBody>
          <a:bodyPr>
            <a:noAutofit/>
          </a:bodyPr>
          <a:lstStyle>
            <a:lvl1pPr marL="0" indent="0">
              <a:buFont typeface="Arial" panose="020B0604020202020204" pitchFamily="34" charset="0"/>
              <a:buNone/>
              <a:defRPr sz="1200"/>
            </a:lvl1pPr>
            <a:lvl2pPr marL="457161" indent="0">
              <a:buNone/>
              <a:defRPr sz="1100"/>
            </a:lvl2pPr>
            <a:lvl3pPr marL="914321" indent="0">
              <a:buNone/>
              <a:defRPr sz="1050"/>
            </a:lvl3pPr>
            <a:lvl4pPr marL="1371482" indent="0">
              <a:buNone/>
              <a:defRPr sz="1000"/>
            </a:lvl4pPr>
            <a:lvl5pPr marL="1828642" indent="0">
              <a:buNone/>
              <a:defRPr sz="1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81800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Content Slide with Summary box - Plai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D3F08F7-7011-4B01-9931-6DFA961420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126"/>
            <a:ext cx="9151114" cy="982175"/>
          </a:xfrm>
          <a:prstGeom prst="rect">
            <a:avLst/>
          </a:prstGeom>
        </p:spPr>
      </p:pic>
      <p:sp>
        <p:nvSpPr>
          <p:cNvPr id="16" name="Shape 155">
            <a:extLst>
              <a:ext uri="{FF2B5EF4-FFF2-40B4-BE49-F238E27FC236}">
                <a16:creationId xmlns:a16="http://schemas.microsoft.com/office/drawing/2014/main" id="{ECA37643-8733-4CEC-A5E8-B9A304C2DE85}"/>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131590"/>
            <a:ext cx="5770984" cy="3528392"/>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hasCustomPrompt="1"/>
          </p:nvPr>
        </p:nvSpPr>
        <p:spPr>
          <a:xfrm>
            <a:off x="6660232" y="1275606"/>
            <a:ext cx="1656184" cy="360040"/>
          </a:xfrm>
        </p:spPr>
        <p:txBody>
          <a:bodyPr>
            <a:noAutofit/>
          </a:bodyPr>
          <a:lstStyle>
            <a:lvl1pPr marL="0" indent="0" algn="ctr">
              <a:buFont typeface="Arial" panose="020B0604020202020204" pitchFamily="34" charset="0"/>
              <a:buNone/>
              <a:defRPr sz="1100"/>
            </a:lvl1pPr>
            <a:lvl2pPr marL="254000" indent="0" algn="ctr">
              <a:buNone/>
              <a:defRPr sz="1050"/>
            </a:lvl2pPr>
            <a:lvl3pPr marL="447675" indent="0" algn="ctr">
              <a:buNone/>
              <a:defRPr sz="1000"/>
            </a:lvl3pPr>
            <a:lvl4pPr marL="579437" indent="0" algn="ctr" defTabSz="803275">
              <a:buNone/>
              <a:defRPr sz="900"/>
            </a:lvl4pPr>
            <a:lvl5pPr marL="669925" indent="0" algn="ctr">
              <a:buNone/>
              <a:tabLst/>
              <a:defRPr sz="900"/>
            </a:lvl5pPr>
            <a:lvl6pPr>
              <a:defRPr sz="1800"/>
            </a:lvl6pPr>
            <a:lvl7pPr>
              <a:defRPr sz="1800"/>
            </a:lvl7pPr>
            <a:lvl8pPr>
              <a:defRPr sz="1800"/>
            </a:lvl8pPr>
            <a:lvl9pPr>
              <a:defRPr sz="1800"/>
            </a:lvl9pPr>
          </a:lstStyle>
          <a:p>
            <a:pPr lvl="0"/>
            <a:r>
              <a:rPr lang="en-US"/>
              <a:t>Click to edit Master text styles</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8" name="Content Placeholder 3"/>
          <p:cNvSpPr>
            <a:spLocks noGrp="1"/>
          </p:cNvSpPr>
          <p:nvPr>
            <p:ph sz="half" idx="13" hasCustomPrompt="1"/>
          </p:nvPr>
        </p:nvSpPr>
        <p:spPr>
          <a:xfrm>
            <a:off x="6660232" y="1707654"/>
            <a:ext cx="1656184" cy="360040"/>
          </a:xfrm>
          <a:prstGeom prst="roundRect">
            <a:avLst/>
          </a:prstGeom>
          <a:solidFill>
            <a:schemeClr val="tx1"/>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9" name="Content Placeholder 3"/>
          <p:cNvSpPr>
            <a:spLocks noGrp="1"/>
          </p:cNvSpPr>
          <p:nvPr>
            <p:ph sz="half" idx="14" hasCustomPrompt="1"/>
          </p:nvPr>
        </p:nvSpPr>
        <p:spPr>
          <a:xfrm>
            <a:off x="6660232" y="2139702"/>
            <a:ext cx="1656184" cy="360040"/>
          </a:xfrm>
          <a:prstGeom prst="roundRect">
            <a:avLst/>
          </a:prstGeom>
          <a:solidFill>
            <a:schemeClr val="tx2"/>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0" name="Content Placeholder 3"/>
          <p:cNvSpPr>
            <a:spLocks noGrp="1"/>
          </p:cNvSpPr>
          <p:nvPr>
            <p:ph sz="half" idx="15" hasCustomPrompt="1"/>
          </p:nvPr>
        </p:nvSpPr>
        <p:spPr>
          <a:xfrm>
            <a:off x="6660232" y="2571750"/>
            <a:ext cx="1656184" cy="360040"/>
          </a:xfrm>
          <a:prstGeom prst="roundRect">
            <a:avLst/>
          </a:prstGeom>
          <a:solidFill>
            <a:schemeClr val="accent3"/>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1" name="Content Placeholder 3"/>
          <p:cNvSpPr>
            <a:spLocks noGrp="1"/>
          </p:cNvSpPr>
          <p:nvPr>
            <p:ph sz="half" idx="16" hasCustomPrompt="1"/>
          </p:nvPr>
        </p:nvSpPr>
        <p:spPr>
          <a:xfrm>
            <a:off x="6660232" y="3003798"/>
            <a:ext cx="1656184" cy="360040"/>
          </a:xfrm>
          <a:prstGeom prst="roundRect">
            <a:avLst/>
          </a:prstGeom>
          <a:solidFill>
            <a:schemeClr val="accent4"/>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2" name="Content Placeholder 3"/>
          <p:cNvSpPr>
            <a:spLocks noGrp="1"/>
          </p:cNvSpPr>
          <p:nvPr>
            <p:ph sz="half" idx="17" hasCustomPrompt="1"/>
          </p:nvPr>
        </p:nvSpPr>
        <p:spPr>
          <a:xfrm>
            <a:off x="6660232" y="3435846"/>
            <a:ext cx="1656184" cy="360040"/>
          </a:xfrm>
          <a:prstGeom prst="roundRect">
            <a:avLst/>
          </a:prstGeom>
          <a:solidFill>
            <a:schemeClr val="accent6"/>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3" name="Content Placeholder 3"/>
          <p:cNvSpPr>
            <a:spLocks noGrp="1"/>
          </p:cNvSpPr>
          <p:nvPr>
            <p:ph sz="half" idx="18" hasCustomPrompt="1"/>
          </p:nvPr>
        </p:nvSpPr>
        <p:spPr>
          <a:xfrm>
            <a:off x="6660232" y="3867894"/>
            <a:ext cx="1656184" cy="360040"/>
          </a:xfrm>
          <a:prstGeom prst="roundRect">
            <a:avLst/>
          </a:prstGeom>
          <a:solidFill>
            <a:schemeClr val="tx1"/>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4" name="Rounded Rectangle 13"/>
          <p:cNvSpPr/>
          <p:nvPr userDrawn="1"/>
        </p:nvSpPr>
        <p:spPr>
          <a:xfrm>
            <a:off x="6444208" y="1131590"/>
            <a:ext cx="2088232" cy="32403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Tree>
    <p:extLst>
      <p:ext uri="{BB962C8B-B14F-4D97-AF65-F5344CB8AC3E}">
        <p14:creationId xmlns:p14="http://schemas.microsoft.com/office/powerpoint/2010/main" val="35608130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Key Points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BDA24C-7C80-4DAC-9F39-88388D035E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53" y="671"/>
            <a:ext cx="9161706" cy="1713830"/>
          </a:xfrm>
          <a:prstGeom prst="rect">
            <a:avLst/>
          </a:prstGeom>
        </p:spPr>
      </p:pic>
      <p:sp>
        <p:nvSpPr>
          <p:cNvPr id="6" name="Shape 485">
            <a:extLst>
              <a:ext uri="{FF2B5EF4-FFF2-40B4-BE49-F238E27FC236}">
                <a16:creationId xmlns:a16="http://schemas.microsoft.com/office/drawing/2014/main" id="{9DEADF99-2524-4AAD-9356-7343D4A9A885}"/>
              </a:ext>
            </a:extLst>
          </p:cNvPr>
          <p:cNvSpPr/>
          <p:nvPr userDrawn="1"/>
        </p:nvSpPr>
        <p:spPr>
          <a:xfrm>
            <a:off x="0" y="670"/>
            <a:ext cx="9144000" cy="1713830"/>
          </a:xfrm>
          <a:prstGeom prst="rect">
            <a:avLst/>
          </a:prstGeom>
          <a:solidFill>
            <a:srgbClr val="003580">
              <a:alpha val="58823"/>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4" name="Slide Number Placeholder 3">
            <a:extLst>
              <a:ext uri="{FF2B5EF4-FFF2-40B4-BE49-F238E27FC236}">
                <a16:creationId xmlns:a16="http://schemas.microsoft.com/office/drawing/2014/main" id="{A3C70AE7-36C4-4BAE-971A-E00932082BF8}"/>
              </a:ext>
            </a:extLst>
          </p:cNvPr>
          <p:cNvSpPr>
            <a:spLocks noGrp="1"/>
          </p:cNvSpPr>
          <p:nvPr>
            <p:ph type="sldNum" sz="quarter" idx="11"/>
          </p:nvPr>
        </p:nvSpPr>
        <p:spPr/>
        <p:txBody>
          <a:bodyPr/>
          <a:lstStyle/>
          <a:p>
            <a:fld id="{D6E8A25D-1839-44AB-86BC-2BEFEBE40DCC}" type="slidenum">
              <a:rPr lang="en-GB" smtClean="0"/>
              <a:pPr/>
              <a:t>‹#›</a:t>
            </a:fld>
            <a:endParaRPr lang="en-GB"/>
          </a:p>
        </p:txBody>
      </p:sp>
      <p:pic>
        <p:nvPicPr>
          <p:cNvPr id="12" name="Shape 491">
            <a:extLst>
              <a:ext uri="{FF2B5EF4-FFF2-40B4-BE49-F238E27FC236}">
                <a16:creationId xmlns:a16="http://schemas.microsoft.com/office/drawing/2014/main" id="{8504598A-C2CD-48DF-B775-A5FBFD6295D5}"/>
              </a:ext>
            </a:extLst>
          </p:cNvPr>
          <p:cNvPicPr preferRelativeResize="0"/>
          <p:nvPr userDrawn="1"/>
        </p:nvPicPr>
        <p:blipFill rotWithShape="1">
          <a:blip r:embed="rId3">
            <a:alphaModFix/>
          </a:blip>
          <a:srcRect/>
          <a:stretch/>
        </p:blipFill>
        <p:spPr>
          <a:xfrm>
            <a:off x="7052145" y="2372792"/>
            <a:ext cx="608076" cy="608076"/>
          </a:xfrm>
          <a:prstGeom prst="rect">
            <a:avLst/>
          </a:prstGeom>
          <a:noFill/>
          <a:ln>
            <a:noFill/>
          </a:ln>
        </p:spPr>
      </p:pic>
      <p:pic>
        <p:nvPicPr>
          <p:cNvPr id="13" name="Shape 492">
            <a:extLst>
              <a:ext uri="{FF2B5EF4-FFF2-40B4-BE49-F238E27FC236}">
                <a16:creationId xmlns:a16="http://schemas.microsoft.com/office/drawing/2014/main" id="{848D772A-6617-4B6A-820B-59280B6370BD}"/>
              </a:ext>
            </a:extLst>
          </p:cNvPr>
          <p:cNvPicPr preferRelativeResize="0"/>
          <p:nvPr userDrawn="1"/>
        </p:nvPicPr>
        <p:blipFill rotWithShape="1">
          <a:blip r:embed="rId4">
            <a:alphaModFix/>
          </a:blip>
          <a:srcRect/>
          <a:stretch/>
        </p:blipFill>
        <p:spPr>
          <a:xfrm>
            <a:off x="1483619" y="2308154"/>
            <a:ext cx="608076" cy="608076"/>
          </a:xfrm>
          <a:prstGeom prst="rect">
            <a:avLst/>
          </a:prstGeom>
          <a:noFill/>
          <a:ln>
            <a:noFill/>
          </a:ln>
        </p:spPr>
      </p:pic>
      <p:grpSp>
        <p:nvGrpSpPr>
          <p:cNvPr id="15" name="Group 14">
            <a:extLst>
              <a:ext uri="{FF2B5EF4-FFF2-40B4-BE49-F238E27FC236}">
                <a16:creationId xmlns:a16="http://schemas.microsoft.com/office/drawing/2014/main" id="{307BAC4B-B31D-4ABB-9AC4-A68CC4E3C43F}"/>
              </a:ext>
            </a:extLst>
          </p:cNvPr>
          <p:cNvGrpSpPr/>
          <p:nvPr userDrawn="1"/>
        </p:nvGrpSpPr>
        <p:grpSpPr>
          <a:xfrm>
            <a:off x="3919736" y="4714752"/>
            <a:ext cx="4968552" cy="358228"/>
            <a:chOff x="3995936" y="4714752"/>
            <a:chExt cx="4968552" cy="358228"/>
          </a:xfrm>
        </p:grpSpPr>
        <p:sp>
          <p:nvSpPr>
            <p:cNvPr id="16" name="Rectangle 15">
              <a:extLst>
                <a:ext uri="{FF2B5EF4-FFF2-40B4-BE49-F238E27FC236}">
                  <a16:creationId xmlns:a16="http://schemas.microsoft.com/office/drawing/2014/main" id="{455C8B63-3017-41F1-8D30-C241687277E7}"/>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3E4D3833-A0D9-44CB-BE67-FAC174A247E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sp>
        <p:nvSpPr>
          <p:cNvPr id="2" name="Title 1">
            <a:extLst>
              <a:ext uri="{FF2B5EF4-FFF2-40B4-BE49-F238E27FC236}">
                <a16:creationId xmlns:a16="http://schemas.microsoft.com/office/drawing/2014/main" id="{7498F200-1780-4CF6-8B6A-2EEE9CA2F6AE}"/>
              </a:ext>
            </a:extLst>
          </p:cNvPr>
          <p:cNvSpPr>
            <a:spLocks noGrp="1"/>
          </p:cNvSpPr>
          <p:nvPr>
            <p:ph type="title"/>
          </p:nvPr>
        </p:nvSpPr>
        <p:spPr>
          <a:xfrm>
            <a:off x="899592" y="555526"/>
            <a:ext cx="7402016" cy="637579"/>
          </a:xfrm>
        </p:spPr>
        <p:txBody>
          <a:bodyPr/>
          <a:lstStyle>
            <a:lvl1pPr algn="ctr">
              <a:defRPr>
                <a:solidFill>
                  <a:schemeClr val="bg1"/>
                </a:solidFill>
              </a:defRPr>
            </a:lvl1pPr>
          </a:lstStyle>
          <a:p>
            <a:r>
              <a:rPr lang="en-US"/>
              <a:t>Click to edit Master title style</a:t>
            </a:r>
            <a:endParaRPr lang="en-GB"/>
          </a:p>
        </p:txBody>
      </p:sp>
      <p:pic>
        <p:nvPicPr>
          <p:cNvPr id="19" name="Shape 3199">
            <a:extLst>
              <a:ext uri="{FF2B5EF4-FFF2-40B4-BE49-F238E27FC236}">
                <a16:creationId xmlns:a16="http://schemas.microsoft.com/office/drawing/2014/main" id="{8D3ACD16-0D33-4BB3-A82D-D6D7F4F33134}"/>
              </a:ext>
            </a:extLst>
          </p:cNvPr>
          <p:cNvPicPr preferRelativeResize="0"/>
          <p:nvPr userDrawn="1"/>
        </p:nvPicPr>
        <p:blipFill rotWithShape="1">
          <a:blip r:embed="rId6">
            <a:alphaModFix/>
          </a:blip>
          <a:srcRect/>
          <a:stretch/>
        </p:blipFill>
        <p:spPr>
          <a:xfrm>
            <a:off x="4221485" y="2319722"/>
            <a:ext cx="648072" cy="648072"/>
          </a:xfrm>
          <a:prstGeom prst="rect">
            <a:avLst/>
          </a:prstGeom>
          <a:noFill/>
          <a:ln>
            <a:noFill/>
          </a:ln>
        </p:spPr>
      </p:pic>
      <p:sp>
        <p:nvSpPr>
          <p:cNvPr id="21" name="Content Placeholder 20">
            <a:extLst>
              <a:ext uri="{FF2B5EF4-FFF2-40B4-BE49-F238E27FC236}">
                <a16:creationId xmlns:a16="http://schemas.microsoft.com/office/drawing/2014/main" id="{556B4956-7791-4C08-AF0B-6D54302B01ED}"/>
              </a:ext>
            </a:extLst>
          </p:cNvPr>
          <p:cNvSpPr>
            <a:spLocks noGrp="1"/>
          </p:cNvSpPr>
          <p:nvPr>
            <p:ph sz="quarter" idx="12"/>
          </p:nvPr>
        </p:nvSpPr>
        <p:spPr>
          <a:xfrm>
            <a:off x="683568" y="3075806"/>
            <a:ext cx="2232025" cy="1512069"/>
          </a:xfrm>
        </p:spPr>
        <p:txBody>
          <a:bodyPr>
            <a:normAutofit/>
          </a:bodyPr>
          <a:lstStyle>
            <a:lvl1pPr marL="0" indent="0" algn="ctr">
              <a:buFontTx/>
              <a:buNone/>
              <a:defRPr sz="1200" b="1">
                <a:solidFill>
                  <a:schemeClr val="tx1"/>
                </a:solidFill>
              </a:defRPr>
            </a:lvl1pPr>
          </a:lstStyle>
          <a:p>
            <a:pPr lvl="0"/>
            <a:r>
              <a:rPr lang="en-US"/>
              <a:t>Edit Master text styles</a:t>
            </a:r>
          </a:p>
        </p:txBody>
      </p:sp>
      <p:sp>
        <p:nvSpPr>
          <p:cNvPr id="22" name="Content Placeholder 20">
            <a:extLst>
              <a:ext uri="{FF2B5EF4-FFF2-40B4-BE49-F238E27FC236}">
                <a16:creationId xmlns:a16="http://schemas.microsoft.com/office/drawing/2014/main" id="{45A5D18B-C856-484D-976A-B446C580C8DB}"/>
              </a:ext>
            </a:extLst>
          </p:cNvPr>
          <p:cNvSpPr>
            <a:spLocks noGrp="1"/>
          </p:cNvSpPr>
          <p:nvPr>
            <p:ph sz="quarter" idx="13"/>
          </p:nvPr>
        </p:nvSpPr>
        <p:spPr>
          <a:xfrm>
            <a:off x="3419872" y="3075806"/>
            <a:ext cx="2232025" cy="1512069"/>
          </a:xfrm>
        </p:spPr>
        <p:txBody>
          <a:bodyPr>
            <a:normAutofit/>
          </a:bodyPr>
          <a:lstStyle>
            <a:lvl1pPr marL="0" indent="0" algn="ctr">
              <a:buFontTx/>
              <a:buNone/>
              <a:defRPr sz="1200" b="1">
                <a:solidFill>
                  <a:schemeClr val="tx1"/>
                </a:solidFill>
              </a:defRPr>
            </a:lvl1pPr>
          </a:lstStyle>
          <a:p>
            <a:pPr lvl="0"/>
            <a:r>
              <a:rPr lang="en-US"/>
              <a:t>Edit Master text styles</a:t>
            </a:r>
          </a:p>
        </p:txBody>
      </p:sp>
      <p:sp>
        <p:nvSpPr>
          <p:cNvPr id="23" name="Content Placeholder 20">
            <a:extLst>
              <a:ext uri="{FF2B5EF4-FFF2-40B4-BE49-F238E27FC236}">
                <a16:creationId xmlns:a16="http://schemas.microsoft.com/office/drawing/2014/main" id="{11DCA597-BB3D-4CD0-B1E4-8AB513956850}"/>
              </a:ext>
            </a:extLst>
          </p:cNvPr>
          <p:cNvSpPr>
            <a:spLocks noGrp="1"/>
          </p:cNvSpPr>
          <p:nvPr>
            <p:ph sz="quarter" idx="14"/>
          </p:nvPr>
        </p:nvSpPr>
        <p:spPr>
          <a:xfrm>
            <a:off x="6156176" y="3075806"/>
            <a:ext cx="2232025" cy="1512069"/>
          </a:xfrm>
        </p:spPr>
        <p:txBody>
          <a:bodyPr>
            <a:normAutofit/>
          </a:bodyPr>
          <a:lstStyle>
            <a:lvl1pPr marL="0" indent="0" algn="ctr">
              <a:buFontTx/>
              <a:buNone/>
              <a:defRPr sz="1200" b="1">
                <a:solidFill>
                  <a:schemeClr val="tx1"/>
                </a:solidFill>
              </a:defRPr>
            </a:lvl1pPr>
          </a:lstStyle>
          <a:p>
            <a:pPr lvl="0"/>
            <a:r>
              <a:rPr lang="en-US"/>
              <a:t>Edit Master text styles</a:t>
            </a:r>
          </a:p>
        </p:txBody>
      </p:sp>
    </p:spTree>
    <p:extLst>
      <p:ext uri="{BB962C8B-B14F-4D97-AF65-F5344CB8AC3E}">
        <p14:creationId xmlns:p14="http://schemas.microsoft.com/office/powerpoint/2010/main" val="4196788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Image 1">
    <p:spTree>
      <p:nvGrpSpPr>
        <p:cNvPr id="1" name=""/>
        <p:cNvGrpSpPr/>
        <p:nvPr/>
      </p:nvGrpSpPr>
      <p:grpSpPr>
        <a:xfrm>
          <a:off x="0" y="0"/>
          <a:ext cx="0" cy="0"/>
          <a:chOff x="0" y="0"/>
          <a:chExt cx="0" cy="0"/>
        </a:xfrm>
      </p:grpSpPr>
      <p:pic>
        <p:nvPicPr>
          <p:cNvPr id="6" name="Shape 351">
            <a:extLst>
              <a:ext uri="{FF2B5EF4-FFF2-40B4-BE49-F238E27FC236}">
                <a16:creationId xmlns:a16="http://schemas.microsoft.com/office/drawing/2014/main" id="{6DE54447-C41B-4F9A-BAAC-CA9501166DF9}"/>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7" name="Shape 352">
            <a:extLst>
              <a:ext uri="{FF2B5EF4-FFF2-40B4-BE49-F238E27FC236}">
                <a16:creationId xmlns:a16="http://schemas.microsoft.com/office/drawing/2014/main" id="{7B41EE33-5E97-4283-8CCC-7E42672A56E6}"/>
              </a:ext>
            </a:extLst>
          </p:cNvPr>
          <p:cNvSpPr/>
          <p:nvPr userDrawn="1"/>
        </p:nvSpPr>
        <p:spPr>
          <a:xfrm>
            <a:off x="-8164" y="-1234"/>
            <a:ext cx="9144000" cy="5144734"/>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pic>
        <p:nvPicPr>
          <p:cNvPr id="11" name="Picture 10">
            <a:extLst>
              <a:ext uri="{FF2B5EF4-FFF2-40B4-BE49-F238E27FC236}">
                <a16:creationId xmlns:a16="http://schemas.microsoft.com/office/drawing/2014/main" id="{01CA794F-53B7-4B13-9D2A-A0A2F6A6F71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68805" y="924076"/>
            <a:ext cx="2441532" cy="635270"/>
          </a:xfrm>
          <a:prstGeom prst="rect">
            <a:avLst/>
          </a:prstGeom>
        </p:spPr>
      </p:pic>
      <p:sp>
        <p:nvSpPr>
          <p:cNvPr id="2" name="Title 1">
            <a:extLst>
              <a:ext uri="{FF2B5EF4-FFF2-40B4-BE49-F238E27FC236}">
                <a16:creationId xmlns:a16="http://schemas.microsoft.com/office/drawing/2014/main" id="{A2811366-26CA-4359-B533-F3B1C89D2491}"/>
              </a:ext>
            </a:extLst>
          </p:cNvPr>
          <p:cNvSpPr>
            <a:spLocks noGrp="1"/>
          </p:cNvSpPr>
          <p:nvPr>
            <p:ph type="title"/>
          </p:nvPr>
        </p:nvSpPr>
        <p:spPr>
          <a:xfrm>
            <a:off x="683568" y="2870275"/>
            <a:ext cx="7776864" cy="637579"/>
          </a:xfrm>
        </p:spPr>
        <p:txBody>
          <a:bodyPr/>
          <a:lstStyle>
            <a:lvl1pPr>
              <a:defRPr>
                <a:solidFill>
                  <a:schemeClr val="bg1"/>
                </a:solidFill>
              </a:defRPr>
            </a:lvl1pPr>
          </a:lstStyle>
          <a:p>
            <a:r>
              <a:rPr lang="en-US"/>
              <a:t>Click to edit Master title style</a:t>
            </a:r>
            <a:endParaRPr lang="en-GB"/>
          </a:p>
        </p:txBody>
      </p:sp>
      <p:sp>
        <p:nvSpPr>
          <p:cNvPr id="4" name="Footer Placeholder 3">
            <a:extLst>
              <a:ext uri="{FF2B5EF4-FFF2-40B4-BE49-F238E27FC236}">
                <a16:creationId xmlns:a16="http://schemas.microsoft.com/office/drawing/2014/main" id="{AD841B79-5C1B-4830-977D-F42A1C7B5F8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08FEA69-C5D6-4C1D-999A-2ED1AE15B29F}"/>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13" name="Content Placeholder 12">
            <a:extLst>
              <a:ext uri="{FF2B5EF4-FFF2-40B4-BE49-F238E27FC236}">
                <a16:creationId xmlns:a16="http://schemas.microsoft.com/office/drawing/2014/main" id="{051BE417-6BA9-43A1-BC72-0D0EE6D6D313}"/>
              </a:ext>
            </a:extLst>
          </p:cNvPr>
          <p:cNvSpPr>
            <a:spLocks noGrp="1"/>
          </p:cNvSpPr>
          <p:nvPr>
            <p:ph sz="quarter" idx="13"/>
          </p:nvPr>
        </p:nvSpPr>
        <p:spPr>
          <a:xfrm>
            <a:off x="683568" y="3795886"/>
            <a:ext cx="7775575" cy="360040"/>
          </a:xfrm>
        </p:spPr>
        <p:txBody>
          <a:bodyPr>
            <a:normAutofit/>
          </a:bodyPr>
          <a:lstStyle>
            <a:lvl1pPr marL="0" indent="0">
              <a:buFontTx/>
              <a:buNone/>
              <a:defRPr sz="180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129147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A759-49D3-4616-87EE-0E8BE95A9CE3}"/>
              </a:ext>
            </a:extLst>
          </p:cNvPr>
          <p:cNvSpPr>
            <a:spLocks noGrp="1"/>
          </p:cNvSpPr>
          <p:nvPr>
            <p:ph type="title" hasCustomPrompt="1"/>
          </p:nvPr>
        </p:nvSpPr>
        <p:spPr>
          <a:xfrm>
            <a:off x="457200" y="483518"/>
            <a:ext cx="3682752" cy="360040"/>
          </a:xfrm>
        </p:spPr>
        <p:txBody>
          <a:bodyPr/>
          <a:lstStyle>
            <a:lvl1pPr>
              <a:defRPr b="1">
                <a:solidFill>
                  <a:schemeClr val="tx1"/>
                </a:solidFill>
              </a:defRPr>
            </a:lvl1pPr>
          </a:lstStyle>
          <a:p>
            <a:r>
              <a:rPr lang="en-US"/>
              <a:t>Four Key Points</a:t>
            </a:r>
            <a:endParaRPr lang="en-GB"/>
          </a:p>
        </p:txBody>
      </p:sp>
      <p:sp>
        <p:nvSpPr>
          <p:cNvPr id="9" name="Shape 521">
            <a:extLst>
              <a:ext uri="{FF2B5EF4-FFF2-40B4-BE49-F238E27FC236}">
                <a16:creationId xmlns:a16="http://schemas.microsoft.com/office/drawing/2014/main" id="{20F16A42-3193-4EE2-BDE6-9DDB1317A194}"/>
              </a:ext>
            </a:extLst>
          </p:cNvPr>
          <p:cNvSpPr/>
          <p:nvPr userDrawn="1"/>
        </p:nvSpPr>
        <p:spPr>
          <a:xfrm>
            <a:off x="4554898" y="670"/>
            <a:ext cx="2304888" cy="2564178"/>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0" name="Shape 524">
            <a:extLst>
              <a:ext uri="{FF2B5EF4-FFF2-40B4-BE49-F238E27FC236}">
                <a16:creationId xmlns:a16="http://schemas.microsoft.com/office/drawing/2014/main" id="{5F841E59-9BC8-4BEC-9106-671DF2D80088}"/>
              </a:ext>
            </a:extLst>
          </p:cNvPr>
          <p:cNvSpPr/>
          <p:nvPr userDrawn="1"/>
        </p:nvSpPr>
        <p:spPr>
          <a:xfrm>
            <a:off x="6859786" y="670"/>
            <a:ext cx="2284214" cy="2564178"/>
          </a:xfrm>
          <a:prstGeom prst="rect">
            <a:avLst/>
          </a:prstGeom>
          <a:solidFill>
            <a:schemeClr val="dk2"/>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1" name="Shape 525">
            <a:extLst>
              <a:ext uri="{FF2B5EF4-FFF2-40B4-BE49-F238E27FC236}">
                <a16:creationId xmlns:a16="http://schemas.microsoft.com/office/drawing/2014/main" id="{E3CC33CB-DF2A-4865-B286-3A74C9571714}"/>
              </a:ext>
            </a:extLst>
          </p:cNvPr>
          <p:cNvSpPr/>
          <p:nvPr userDrawn="1"/>
        </p:nvSpPr>
        <p:spPr>
          <a:xfrm>
            <a:off x="4554897" y="2564849"/>
            <a:ext cx="2304888" cy="2577982"/>
          </a:xfrm>
          <a:prstGeom prst="rect">
            <a:avLst/>
          </a:prstGeom>
          <a:solidFill>
            <a:schemeClr val="accent1"/>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2" name="Shape 526">
            <a:extLst>
              <a:ext uri="{FF2B5EF4-FFF2-40B4-BE49-F238E27FC236}">
                <a16:creationId xmlns:a16="http://schemas.microsoft.com/office/drawing/2014/main" id="{323A6C9A-9477-4D5C-94BC-8151D7F7F0A5}"/>
              </a:ext>
            </a:extLst>
          </p:cNvPr>
          <p:cNvSpPr/>
          <p:nvPr userDrawn="1"/>
        </p:nvSpPr>
        <p:spPr>
          <a:xfrm>
            <a:off x="6859786" y="2564847"/>
            <a:ext cx="2284214" cy="2577982"/>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8" name="Text Placeholder 17">
            <a:extLst>
              <a:ext uri="{FF2B5EF4-FFF2-40B4-BE49-F238E27FC236}">
                <a16:creationId xmlns:a16="http://schemas.microsoft.com/office/drawing/2014/main" id="{4FDAC6F0-FE73-4FFA-B06B-E5FF548B98B1}"/>
              </a:ext>
            </a:extLst>
          </p:cNvPr>
          <p:cNvSpPr>
            <a:spLocks noGrp="1"/>
          </p:cNvSpPr>
          <p:nvPr>
            <p:ph type="body" sz="quarter" idx="12" hasCustomPrompt="1"/>
          </p:nvPr>
        </p:nvSpPr>
        <p:spPr>
          <a:xfrm>
            <a:off x="4788024" y="1059830"/>
            <a:ext cx="1799978" cy="431800"/>
          </a:xfrm>
        </p:spPr>
        <p:txBody>
          <a:bodyPr anchor="ctr"/>
          <a:lstStyle>
            <a:lvl1pPr marL="0" indent="0" algn="ctr">
              <a:buFontTx/>
              <a:buNone/>
              <a:defRPr b="1">
                <a:solidFill>
                  <a:schemeClr val="bg1"/>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Point 1</a:t>
            </a:r>
          </a:p>
        </p:txBody>
      </p:sp>
      <p:sp>
        <p:nvSpPr>
          <p:cNvPr id="19" name="Text Placeholder 17">
            <a:extLst>
              <a:ext uri="{FF2B5EF4-FFF2-40B4-BE49-F238E27FC236}">
                <a16:creationId xmlns:a16="http://schemas.microsoft.com/office/drawing/2014/main" id="{620CBF8F-303A-4BCF-8F57-28BA5830E10D}"/>
              </a:ext>
            </a:extLst>
          </p:cNvPr>
          <p:cNvSpPr>
            <a:spLocks noGrp="1"/>
          </p:cNvSpPr>
          <p:nvPr>
            <p:ph type="body" sz="quarter" idx="13" hasCustomPrompt="1"/>
          </p:nvPr>
        </p:nvSpPr>
        <p:spPr>
          <a:xfrm>
            <a:off x="7092280" y="1059582"/>
            <a:ext cx="1799978" cy="431800"/>
          </a:xfrm>
        </p:spPr>
        <p:txBody>
          <a:bodyPr anchor="ctr"/>
          <a:lstStyle>
            <a:lvl1pPr marL="0" indent="0" algn="ctr">
              <a:buFontTx/>
              <a:buNone/>
              <a:defRPr b="1">
                <a:solidFill>
                  <a:schemeClr val="bg1"/>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Point 2</a:t>
            </a:r>
          </a:p>
        </p:txBody>
      </p:sp>
      <p:sp>
        <p:nvSpPr>
          <p:cNvPr id="20" name="Text Placeholder 17">
            <a:extLst>
              <a:ext uri="{FF2B5EF4-FFF2-40B4-BE49-F238E27FC236}">
                <a16:creationId xmlns:a16="http://schemas.microsoft.com/office/drawing/2014/main" id="{1A38E549-956E-4F92-8886-0B338DD59CAC}"/>
              </a:ext>
            </a:extLst>
          </p:cNvPr>
          <p:cNvSpPr>
            <a:spLocks noGrp="1"/>
          </p:cNvSpPr>
          <p:nvPr>
            <p:ph type="body" sz="quarter" idx="14" hasCustomPrompt="1"/>
          </p:nvPr>
        </p:nvSpPr>
        <p:spPr>
          <a:xfrm>
            <a:off x="4788024" y="3651870"/>
            <a:ext cx="1799978" cy="431800"/>
          </a:xfrm>
        </p:spPr>
        <p:txBody>
          <a:bodyPr anchor="ctr"/>
          <a:lstStyle>
            <a:lvl1pPr marL="0" indent="0" algn="ctr">
              <a:buFontTx/>
              <a:buNone/>
              <a:defRPr b="1">
                <a:solidFill>
                  <a:schemeClr val="bg1"/>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Point 3</a:t>
            </a:r>
          </a:p>
        </p:txBody>
      </p:sp>
      <p:sp>
        <p:nvSpPr>
          <p:cNvPr id="21" name="Text Placeholder 17">
            <a:extLst>
              <a:ext uri="{FF2B5EF4-FFF2-40B4-BE49-F238E27FC236}">
                <a16:creationId xmlns:a16="http://schemas.microsoft.com/office/drawing/2014/main" id="{8EBE0671-CD67-46DF-A555-4C2485268B54}"/>
              </a:ext>
            </a:extLst>
          </p:cNvPr>
          <p:cNvSpPr>
            <a:spLocks noGrp="1"/>
          </p:cNvSpPr>
          <p:nvPr>
            <p:ph type="body" sz="quarter" idx="15" hasCustomPrompt="1"/>
          </p:nvPr>
        </p:nvSpPr>
        <p:spPr>
          <a:xfrm>
            <a:off x="7092280" y="3651870"/>
            <a:ext cx="1799978" cy="431800"/>
          </a:xfrm>
        </p:spPr>
        <p:txBody>
          <a:bodyPr anchor="ctr"/>
          <a:lstStyle>
            <a:lvl1pPr marL="0" indent="0" algn="ctr">
              <a:buFontTx/>
              <a:buNone/>
              <a:defRPr b="1">
                <a:solidFill>
                  <a:schemeClr val="bg1"/>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Point 4</a:t>
            </a:r>
          </a:p>
        </p:txBody>
      </p:sp>
      <p:sp>
        <p:nvSpPr>
          <p:cNvPr id="23" name="Text Placeholder 22">
            <a:extLst>
              <a:ext uri="{FF2B5EF4-FFF2-40B4-BE49-F238E27FC236}">
                <a16:creationId xmlns:a16="http://schemas.microsoft.com/office/drawing/2014/main" id="{BEACFF27-9CA2-4B18-BF9B-F532246E00D9}"/>
              </a:ext>
            </a:extLst>
          </p:cNvPr>
          <p:cNvSpPr>
            <a:spLocks noGrp="1"/>
          </p:cNvSpPr>
          <p:nvPr>
            <p:ph type="body" sz="quarter" idx="16" hasCustomPrompt="1"/>
          </p:nvPr>
        </p:nvSpPr>
        <p:spPr>
          <a:xfrm>
            <a:off x="468313" y="987425"/>
            <a:ext cx="3671887" cy="3384525"/>
          </a:xfrm>
        </p:spPr>
        <p:txBody>
          <a:bodyPr>
            <a:normAutofit/>
          </a:bodyPr>
          <a:lstStyle>
            <a:lvl1pPr marL="342900" indent="-342900">
              <a:buFont typeface="+mj-lt"/>
              <a:buAutoNum type="arabicPeriod"/>
              <a:defRPr sz="1400" b="1">
                <a:solidFill>
                  <a:schemeClr val="tx2"/>
                </a:solidFill>
              </a:defRPr>
            </a:lvl1pPr>
            <a:lvl2pPr marL="0" indent="0">
              <a:buFontTx/>
              <a:buNone/>
              <a:defRPr sz="1200" b="1"/>
            </a:lvl2pPr>
          </a:lstStyle>
          <a:p>
            <a:pPr lvl="0"/>
            <a:r>
              <a:rPr lang="en-US"/>
              <a:t>Point 1</a:t>
            </a:r>
          </a:p>
          <a:p>
            <a:pPr lvl="1"/>
            <a:r>
              <a:rPr lang="en-US"/>
              <a:t>Detail</a:t>
            </a:r>
          </a:p>
          <a:p>
            <a:pPr lvl="1"/>
            <a:endParaRPr lang="en-US"/>
          </a:p>
          <a:p>
            <a:pPr lvl="0"/>
            <a:r>
              <a:rPr lang="en-US"/>
              <a:t>Point 2</a:t>
            </a:r>
          </a:p>
          <a:p>
            <a:pPr lvl="1"/>
            <a:r>
              <a:rPr lang="en-US"/>
              <a:t>Detail</a:t>
            </a:r>
          </a:p>
          <a:p>
            <a:pPr lvl="1"/>
            <a:endParaRPr lang="en-US"/>
          </a:p>
          <a:p>
            <a:pPr lvl="0"/>
            <a:r>
              <a:rPr lang="en-US"/>
              <a:t>Point 3</a:t>
            </a:r>
          </a:p>
          <a:p>
            <a:pPr lvl="1"/>
            <a:r>
              <a:rPr lang="en-US"/>
              <a:t>Detail</a:t>
            </a:r>
          </a:p>
          <a:p>
            <a:pPr lvl="1"/>
            <a:endParaRPr lang="en-US"/>
          </a:p>
          <a:p>
            <a:pPr lvl="0"/>
            <a:r>
              <a:rPr lang="en-US"/>
              <a:t>Point 4</a:t>
            </a:r>
          </a:p>
          <a:p>
            <a:pPr lvl="1"/>
            <a:r>
              <a:rPr lang="en-US"/>
              <a:t>Detail</a:t>
            </a:r>
          </a:p>
        </p:txBody>
      </p:sp>
      <p:pic>
        <p:nvPicPr>
          <p:cNvPr id="24" name="Picture 23">
            <a:extLst>
              <a:ext uri="{FF2B5EF4-FFF2-40B4-BE49-F238E27FC236}">
                <a16:creationId xmlns:a16="http://schemas.microsoft.com/office/drawing/2014/main" id="{0B9372F8-2598-48EB-9438-4C5BFB1B384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3528" y="4692274"/>
            <a:ext cx="1376776" cy="358228"/>
          </a:xfrm>
          <a:prstGeom prst="rect">
            <a:avLst/>
          </a:prstGeom>
        </p:spPr>
      </p:pic>
    </p:spTree>
    <p:extLst>
      <p:ext uri="{BB962C8B-B14F-4D97-AF65-F5344CB8AC3E}">
        <p14:creationId xmlns:p14="http://schemas.microsoft.com/office/powerpoint/2010/main" val="34043810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hart Comparison">
    <p:spTree>
      <p:nvGrpSpPr>
        <p:cNvPr id="1" name=""/>
        <p:cNvGrpSpPr/>
        <p:nvPr/>
      </p:nvGrpSpPr>
      <p:grpSpPr>
        <a:xfrm>
          <a:off x="0" y="0"/>
          <a:ext cx="0" cy="0"/>
          <a:chOff x="0" y="0"/>
          <a:chExt cx="0" cy="0"/>
        </a:xfrm>
      </p:grpSpPr>
      <p:sp>
        <p:nvSpPr>
          <p:cNvPr id="5" name="Shape 908">
            <a:extLst>
              <a:ext uri="{FF2B5EF4-FFF2-40B4-BE49-F238E27FC236}">
                <a16:creationId xmlns:a16="http://schemas.microsoft.com/office/drawing/2014/main" id="{0802F7FE-39CC-4C76-B716-42A1853D558F}"/>
              </a:ext>
            </a:extLst>
          </p:cNvPr>
          <p:cNvSpPr/>
          <p:nvPr userDrawn="1"/>
        </p:nvSpPr>
        <p:spPr>
          <a:xfrm>
            <a:off x="4567755" y="672"/>
            <a:ext cx="4576245" cy="5142154"/>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2"/>
              </a:solidFill>
              <a:latin typeface="Arial"/>
              <a:ea typeface="Arial"/>
              <a:cs typeface="Arial"/>
              <a:sym typeface="Arial"/>
            </a:endParaRPr>
          </a:p>
        </p:txBody>
      </p:sp>
      <p:sp>
        <p:nvSpPr>
          <p:cNvPr id="6" name="Shape 909">
            <a:extLst>
              <a:ext uri="{FF2B5EF4-FFF2-40B4-BE49-F238E27FC236}">
                <a16:creationId xmlns:a16="http://schemas.microsoft.com/office/drawing/2014/main" id="{A2A5F17E-C261-46A2-9443-25D951960FA6}"/>
              </a:ext>
            </a:extLst>
          </p:cNvPr>
          <p:cNvSpPr/>
          <p:nvPr userDrawn="1"/>
        </p:nvSpPr>
        <p:spPr>
          <a:xfrm>
            <a:off x="2" y="690"/>
            <a:ext cx="4567753" cy="5142135"/>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8" name="Text Placeholder 7">
            <a:extLst>
              <a:ext uri="{FF2B5EF4-FFF2-40B4-BE49-F238E27FC236}">
                <a16:creationId xmlns:a16="http://schemas.microsoft.com/office/drawing/2014/main" id="{F433D8CD-00F5-4C26-9FD1-7D83AA7F373F}"/>
              </a:ext>
            </a:extLst>
          </p:cNvPr>
          <p:cNvSpPr>
            <a:spLocks noGrp="1"/>
          </p:cNvSpPr>
          <p:nvPr>
            <p:ph type="body" sz="quarter" idx="10"/>
          </p:nvPr>
        </p:nvSpPr>
        <p:spPr>
          <a:xfrm>
            <a:off x="898698" y="411163"/>
            <a:ext cx="2737198" cy="288379"/>
          </a:xfrm>
          <a:solidFill>
            <a:schemeClr val="accent3"/>
          </a:solidFill>
        </p:spPr>
        <p:txBody>
          <a:bodyPr anchor="ctr">
            <a:noAutofit/>
          </a:bodyPr>
          <a:lstStyle>
            <a:lvl1pPr marL="0" indent="0" algn="ctr">
              <a:buFontTx/>
              <a:buNone/>
              <a:defRPr sz="1400" b="1">
                <a:solidFill>
                  <a:schemeClr val="bg2"/>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Edit Master text styles</a:t>
            </a:r>
          </a:p>
        </p:txBody>
      </p:sp>
      <p:sp>
        <p:nvSpPr>
          <p:cNvPr id="9" name="Text Placeholder 7">
            <a:extLst>
              <a:ext uri="{FF2B5EF4-FFF2-40B4-BE49-F238E27FC236}">
                <a16:creationId xmlns:a16="http://schemas.microsoft.com/office/drawing/2014/main" id="{BEC7EEB6-5801-4BC2-94C2-2E064D168D62}"/>
              </a:ext>
            </a:extLst>
          </p:cNvPr>
          <p:cNvSpPr>
            <a:spLocks noGrp="1"/>
          </p:cNvSpPr>
          <p:nvPr>
            <p:ph type="body" sz="quarter" idx="11"/>
          </p:nvPr>
        </p:nvSpPr>
        <p:spPr>
          <a:xfrm>
            <a:off x="538658" y="4083918"/>
            <a:ext cx="3457278" cy="864096"/>
          </a:xfrm>
          <a:noFill/>
        </p:spPr>
        <p:txBody>
          <a:bodyPr anchor="t">
            <a:noAutofit/>
          </a:bodyPr>
          <a:lstStyle>
            <a:lvl1pPr marL="0" indent="0" algn="ctr">
              <a:buFontTx/>
              <a:buNone/>
              <a:defRPr sz="1100">
                <a:solidFill>
                  <a:schemeClr val="bg2"/>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Edit Master text styles</a:t>
            </a:r>
          </a:p>
        </p:txBody>
      </p:sp>
      <p:sp>
        <p:nvSpPr>
          <p:cNvPr id="11" name="Content Placeholder 10">
            <a:extLst>
              <a:ext uri="{FF2B5EF4-FFF2-40B4-BE49-F238E27FC236}">
                <a16:creationId xmlns:a16="http://schemas.microsoft.com/office/drawing/2014/main" id="{9842EA64-05B6-47F9-B657-B8418BBAB19B}"/>
              </a:ext>
            </a:extLst>
          </p:cNvPr>
          <p:cNvSpPr>
            <a:spLocks noGrp="1"/>
          </p:cNvSpPr>
          <p:nvPr>
            <p:ph sz="quarter" idx="12"/>
          </p:nvPr>
        </p:nvSpPr>
        <p:spPr>
          <a:xfrm>
            <a:off x="538163" y="915988"/>
            <a:ext cx="3457575" cy="2951162"/>
          </a:xfrm>
        </p:spPr>
        <p:txBody>
          <a:bodyPr>
            <a:normAutofit/>
          </a:bodyPr>
          <a:lstStyle>
            <a:lvl1pPr marL="0" indent="0">
              <a:buNone/>
              <a:defRPr sz="1200">
                <a:solidFill>
                  <a:schemeClr val="bg2"/>
                </a:solidFill>
              </a:defRPr>
            </a:lvl1pPr>
          </a:lstStyle>
          <a:p>
            <a:pPr lvl="0"/>
            <a:endParaRPr lang="en-GB"/>
          </a:p>
        </p:txBody>
      </p:sp>
      <p:sp>
        <p:nvSpPr>
          <p:cNvPr id="12" name="Text Placeholder 7">
            <a:extLst>
              <a:ext uri="{FF2B5EF4-FFF2-40B4-BE49-F238E27FC236}">
                <a16:creationId xmlns:a16="http://schemas.microsoft.com/office/drawing/2014/main" id="{52B50A8F-56FB-4D34-B4DA-0CFFBF483D82}"/>
              </a:ext>
            </a:extLst>
          </p:cNvPr>
          <p:cNvSpPr>
            <a:spLocks noGrp="1"/>
          </p:cNvSpPr>
          <p:nvPr>
            <p:ph type="body" sz="quarter" idx="13"/>
          </p:nvPr>
        </p:nvSpPr>
        <p:spPr>
          <a:xfrm>
            <a:off x="5466451" y="411163"/>
            <a:ext cx="2737198" cy="288379"/>
          </a:xfrm>
          <a:solidFill>
            <a:schemeClr val="tx1"/>
          </a:solidFill>
        </p:spPr>
        <p:txBody>
          <a:bodyPr anchor="ctr">
            <a:noAutofit/>
          </a:bodyPr>
          <a:lstStyle>
            <a:lvl1pPr marL="0" indent="0" algn="ctr">
              <a:buFontTx/>
              <a:buNone/>
              <a:defRPr sz="1400" b="1">
                <a:solidFill>
                  <a:schemeClr val="bg2"/>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Edit Master text styles</a:t>
            </a:r>
          </a:p>
        </p:txBody>
      </p:sp>
      <p:sp>
        <p:nvSpPr>
          <p:cNvPr id="13" name="Text Placeholder 7">
            <a:extLst>
              <a:ext uri="{FF2B5EF4-FFF2-40B4-BE49-F238E27FC236}">
                <a16:creationId xmlns:a16="http://schemas.microsoft.com/office/drawing/2014/main" id="{34A4E9BB-6948-4FBB-AA18-91DFBA863BEB}"/>
              </a:ext>
            </a:extLst>
          </p:cNvPr>
          <p:cNvSpPr>
            <a:spLocks noGrp="1"/>
          </p:cNvSpPr>
          <p:nvPr>
            <p:ph type="body" sz="quarter" idx="14"/>
          </p:nvPr>
        </p:nvSpPr>
        <p:spPr>
          <a:xfrm>
            <a:off x="5106411" y="4083918"/>
            <a:ext cx="3457278" cy="864096"/>
          </a:xfrm>
          <a:noFill/>
        </p:spPr>
        <p:txBody>
          <a:bodyPr anchor="t">
            <a:noAutofit/>
          </a:bodyPr>
          <a:lstStyle>
            <a:lvl1pPr marL="0" indent="0" algn="ctr">
              <a:buFontTx/>
              <a:buNone/>
              <a:defRPr sz="1100">
                <a:solidFill>
                  <a:schemeClr val="bg2"/>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Edit Master text styles</a:t>
            </a:r>
          </a:p>
        </p:txBody>
      </p:sp>
      <p:sp>
        <p:nvSpPr>
          <p:cNvPr id="14" name="Content Placeholder 10">
            <a:extLst>
              <a:ext uri="{FF2B5EF4-FFF2-40B4-BE49-F238E27FC236}">
                <a16:creationId xmlns:a16="http://schemas.microsoft.com/office/drawing/2014/main" id="{4D939265-ED83-4752-83ED-669247A3F3B1}"/>
              </a:ext>
            </a:extLst>
          </p:cNvPr>
          <p:cNvSpPr>
            <a:spLocks noGrp="1"/>
          </p:cNvSpPr>
          <p:nvPr>
            <p:ph sz="quarter" idx="15"/>
          </p:nvPr>
        </p:nvSpPr>
        <p:spPr>
          <a:xfrm>
            <a:off x="5105916" y="915988"/>
            <a:ext cx="3457575" cy="2951162"/>
          </a:xfrm>
        </p:spPr>
        <p:txBody>
          <a:bodyPr>
            <a:normAutofit/>
          </a:bodyPr>
          <a:lstStyle>
            <a:lvl1pPr marL="0" indent="0">
              <a:buNone/>
              <a:defRPr sz="1200">
                <a:solidFill>
                  <a:schemeClr val="bg2"/>
                </a:solidFill>
              </a:defRPr>
            </a:lvl1pPr>
          </a:lstStyle>
          <a:p>
            <a:pPr lvl="0"/>
            <a:endParaRPr lang="en-GB"/>
          </a:p>
        </p:txBody>
      </p:sp>
    </p:spTree>
    <p:extLst>
      <p:ext uri="{BB962C8B-B14F-4D97-AF65-F5344CB8AC3E}">
        <p14:creationId xmlns:p14="http://schemas.microsoft.com/office/powerpoint/2010/main" val="4197318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hart Comparison">
    <p:spTree>
      <p:nvGrpSpPr>
        <p:cNvPr id="1" name=""/>
        <p:cNvGrpSpPr/>
        <p:nvPr/>
      </p:nvGrpSpPr>
      <p:grpSpPr>
        <a:xfrm>
          <a:off x="0" y="0"/>
          <a:ext cx="0" cy="0"/>
          <a:chOff x="0" y="0"/>
          <a:chExt cx="0" cy="0"/>
        </a:xfrm>
      </p:grpSpPr>
      <p:sp>
        <p:nvSpPr>
          <p:cNvPr id="6" name="Shape 883">
            <a:extLst>
              <a:ext uri="{FF2B5EF4-FFF2-40B4-BE49-F238E27FC236}">
                <a16:creationId xmlns:a16="http://schemas.microsoft.com/office/drawing/2014/main" id="{0D95F38C-9990-453A-88E2-09884154F947}"/>
              </a:ext>
            </a:extLst>
          </p:cNvPr>
          <p:cNvSpPr/>
          <p:nvPr/>
        </p:nvSpPr>
        <p:spPr>
          <a:xfrm>
            <a:off x="6879100" y="670"/>
            <a:ext cx="2264899" cy="5142160"/>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7" name="Shape 884">
            <a:extLst>
              <a:ext uri="{FF2B5EF4-FFF2-40B4-BE49-F238E27FC236}">
                <a16:creationId xmlns:a16="http://schemas.microsoft.com/office/drawing/2014/main" id="{E4492AC1-6A93-4248-BD99-DB9D468CA752}"/>
              </a:ext>
            </a:extLst>
          </p:cNvPr>
          <p:cNvSpPr/>
          <p:nvPr/>
        </p:nvSpPr>
        <p:spPr>
          <a:xfrm>
            <a:off x="4569413" y="672"/>
            <a:ext cx="2309687" cy="5142154"/>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8" name="Shape 885">
            <a:extLst>
              <a:ext uri="{FF2B5EF4-FFF2-40B4-BE49-F238E27FC236}">
                <a16:creationId xmlns:a16="http://schemas.microsoft.com/office/drawing/2014/main" id="{F951A1FA-B540-4246-9A1F-1EDB2C46DF2E}"/>
              </a:ext>
            </a:extLst>
          </p:cNvPr>
          <p:cNvSpPr/>
          <p:nvPr/>
        </p:nvSpPr>
        <p:spPr>
          <a:xfrm>
            <a:off x="2292571" y="677"/>
            <a:ext cx="2276842" cy="5142153"/>
          </a:xfrm>
          <a:prstGeom prst="rect">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9" name="Shape 886">
            <a:extLst>
              <a:ext uri="{FF2B5EF4-FFF2-40B4-BE49-F238E27FC236}">
                <a16:creationId xmlns:a16="http://schemas.microsoft.com/office/drawing/2014/main" id="{9E596786-FEAD-4EF2-AA72-537480D06B6B}"/>
              </a:ext>
            </a:extLst>
          </p:cNvPr>
          <p:cNvSpPr/>
          <p:nvPr/>
        </p:nvSpPr>
        <p:spPr>
          <a:xfrm>
            <a:off x="1" y="690"/>
            <a:ext cx="2300715" cy="5142135"/>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30" name="Chart Placeholder 29">
            <a:extLst>
              <a:ext uri="{FF2B5EF4-FFF2-40B4-BE49-F238E27FC236}">
                <a16:creationId xmlns:a16="http://schemas.microsoft.com/office/drawing/2014/main" id="{ED82DB66-B0AF-4F13-9446-E97D750CC595}"/>
              </a:ext>
            </a:extLst>
          </p:cNvPr>
          <p:cNvSpPr>
            <a:spLocks noGrp="1"/>
          </p:cNvSpPr>
          <p:nvPr>
            <p:ph type="chart" sz="quarter" idx="12"/>
          </p:nvPr>
        </p:nvSpPr>
        <p:spPr>
          <a:xfrm>
            <a:off x="119951" y="1347788"/>
            <a:ext cx="2054225" cy="2087562"/>
          </a:xfrm>
        </p:spPr>
        <p:txBody>
          <a:bodyPr>
            <a:normAutofit/>
          </a:bodyPr>
          <a:lstStyle>
            <a:lvl1pPr marL="0" indent="0">
              <a:buFontTx/>
              <a:buNone/>
              <a:defRPr sz="1200">
                <a:solidFill>
                  <a:schemeClr val="bg1"/>
                </a:solidFill>
              </a:defRPr>
            </a:lvl1pPr>
          </a:lstStyle>
          <a:p>
            <a:endParaRPr lang="en-GB"/>
          </a:p>
        </p:txBody>
      </p:sp>
      <p:sp>
        <p:nvSpPr>
          <p:cNvPr id="27" name="Text Placeholder 26">
            <a:extLst>
              <a:ext uri="{FF2B5EF4-FFF2-40B4-BE49-F238E27FC236}">
                <a16:creationId xmlns:a16="http://schemas.microsoft.com/office/drawing/2014/main" id="{201C985F-0861-4697-9F9A-20461689C524}"/>
              </a:ext>
            </a:extLst>
          </p:cNvPr>
          <p:cNvSpPr>
            <a:spLocks noGrp="1"/>
          </p:cNvSpPr>
          <p:nvPr>
            <p:ph type="body" sz="quarter" idx="10"/>
          </p:nvPr>
        </p:nvSpPr>
        <p:spPr>
          <a:xfrm>
            <a:off x="225418" y="812848"/>
            <a:ext cx="1837962" cy="315912"/>
          </a:xfrm>
        </p:spPr>
        <p:txBody>
          <a:bodyPr>
            <a:noAutofit/>
          </a:bodyPr>
          <a:lstStyle>
            <a:lvl1pPr marL="0" indent="0" algn="ctr">
              <a:buFontTx/>
              <a:buNone/>
              <a:defRPr sz="1600" b="1">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Master</a:t>
            </a:r>
            <a:endParaRPr lang="en-GB"/>
          </a:p>
        </p:txBody>
      </p:sp>
      <p:sp>
        <p:nvSpPr>
          <p:cNvPr id="28" name="Text Placeholder 26">
            <a:extLst>
              <a:ext uri="{FF2B5EF4-FFF2-40B4-BE49-F238E27FC236}">
                <a16:creationId xmlns:a16="http://schemas.microsoft.com/office/drawing/2014/main" id="{DFF67509-C298-41F1-A0ED-936BE1A54DB0}"/>
              </a:ext>
            </a:extLst>
          </p:cNvPr>
          <p:cNvSpPr>
            <a:spLocks noGrp="1"/>
          </p:cNvSpPr>
          <p:nvPr>
            <p:ph type="body" sz="quarter" idx="11" hasCustomPrompt="1"/>
          </p:nvPr>
        </p:nvSpPr>
        <p:spPr>
          <a:xfrm>
            <a:off x="237336" y="3558758"/>
            <a:ext cx="1826044" cy="1245240"/>
          </a:xfrm>
        </p:spPr>
        <p:txBody>
          <a:bodyPr>
            <a:noAutofit/>
          </a:bodyPr>
          <a:lstStyle>
            <a:lvl1pPr marL="0" indent="0" algn="ctr">
              <a:buFontTx/>
              <a:buNone/>
              <a:defRPr sz="1050">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Details</a:t>
            </a:r>
            <a:endParaRPr lang="en-GB"/>
          </a:p>
        </p:txBody>
      </p:sp>
      <p:sp>
        <p:nvSpPr>
          <p:cNvPr id="31" name="Chart Placeholder 29">
            <a:extLst>
              <a:ext uri="{FF2B5EF4-FFF2-40B4-BE49-F238E27FC236}">
                <a16:creationId xmlns:a16="http://schemas.microsoft.com/office/drawing/2014/main" id="{23954551-770A-4173-BFAF-626A1C90825A}"/>
              </a:ext>
            </a:extLst>
          </p:cNvPr>
          <p:cNvSpPr>
            <a:spLocks noGrp="1"/>
          </p:cNvSpPr>
          <p:nvPr>
            <p:ph type="chart" sz="quarter" idx="13"/>
          </p:nvPr>
        </p:nvSpPr>
        <p:spPr>
          <a:xfrm>
            <a:off x="2396793" y="1347788"/>
            <a:ext cx="2054225" cy="2087562"/>
          </a:xfrm>
        </p:spPr>
        <p:txBody>
          <a:bodyPr>
            <a:normAutofit/>
          </a:bodyPr>
          <a:lstStyle>
            <a:lvl1pPr marL="0" indent="0">
              <a:buFontTx/>
              <a:buNone/>
              <a:defRPr sz="1200">
                <a:solidFill>
                  <a:schemeClr val="bg1"/>
                </a:solidFill>
              </a:defRPr>
            </a:lvl1pPr>
          </a:lstStyle>
          <a:p>
            <a:endParaRPr lang="en-GB"/>
          </a:p>
        </p:txBody>
      </p:sp>
      <p:sp>
        <p:nvSpPr>
          <p:cNvPr id="32" name="Text Placeholder 26">
            <a:extLst>
              <a:ext uri="{FF2B5EF4-FFF2-40B4-BE49-F238E27FC236}">
                <a16:creationId xmlns:a16="http://schemas.microsoft.com/office/drawing/2014/main" id="{6535E2F6-D3B9-4D02-8F27-62590B3723A4}"/>
              </a:ext>
            </a:extLst>
          </p:cNvPr>
          <p:cNvSpPr>
            <a:spLocks noGrp="1"/>
          </p:cNvSpPr>
          <p:nvPr>
            <p:ph type="body" sz="quarter" idx="14"/>
          </p:nvPr>
        </p:nvSpPr>
        <p:spPr>
          <a:xfrm>
            <a:off x="2502260" y="812848"/>
            <a:ext cx="1837962" cy="315912"/>
          </a:xfrm>
        </p:spPr>
        <p:txBody>
          <a:bodyPr>
            <a:noAutofit/>
          </a:bodyPr>
          <a:lstStyle>
            <a:lvl1pPr marL="0" indent="0" algn="ctr">
              <a:buFontTx/>
              <a:buNone/>
              <a:defRPr sz="1600" b="1">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Master</a:t>
            </a:r>
            <a:endParaRPr lang="en-GB"/>
          </a:p>
        </p:txBody>
      </p:sp>
      <p:sp>
        <p:nvSpPr>
          <p:cNvPr id="33" name="Text Placeholder 26">
            <a:extLst>
              <a:ext uri="{FF2B5EF4-FFF2-40B4-BE49-F238E27FC236}">
                <a16:creationId xmlns:a16="http://schemas.microsoft.com/office/drawing/2014/main" id="{FF5BA0E9-F93D-4B3F-A657-38A29F6B70BD}"/>
              </a:ext>
            </a:extLst>
          </p:cNvPr>
          <p:cNvSpPr>
            <a:spLocks noGrp="1"/>
          </p:cNvSpPr>
          <p:nvPr>
            <p:ph type="body" sz="quarter" idx="15" hasCustomPrompt="1"/>
          </p:nvPr>
        </p:nvSpPr>
        <p:spPr>
          <a:xfrm>
            <a:off x="2514178" y="3558758"/>
            <a:ext cx="1826044" cy="1245240"/>
          </a:xfrm>
        </p:spPr>
        <p:txBody>
          <a:bodyPr>
            <a:noAutofit/>
          </a:bodyPr>
          <a:lstStyle>
            <a:lvl1pPr marL="0" indent="0" algn="ctr">
              <a:buFontTx/>
              <a:buNone/>
              <a:defRPr sz="1050">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Details</a:t>
            </a:r>
            <a:endParaRPr lang="en-GB"/>
          </a:p>
        </p:txBody>
      </p:sp>
      <p:sp>
        <p:nvSpPr>
          <p:cNvPr id="34" name="Chart Placeholder 29">
            <a:extLst>
              <a:ext uri="{FF2B5EF4-FFF2-40B4-BE49-F238E27FC236}">
                <a16:creationId xmlns:a16="http://schemas.microsoft.com/office/drawing/2014/main" id="{F2D6B269-9E0C-4B1A-A072-4607E3B95EB2}"/>
              </a:ext>
            </a:extLst>
          </p:cNvPr>
          <p:cNvSpPr>
            <a:spLocks noGrp="1"/>
          </p:cNvSpPr>
          <p:nvPr>
            <p:ph type="chart" sz="quarter" idx="16"/>
          </p:nvPr>
        </p:nvSpPr>
        <p:spPr>
          <a:xfrm>
            <a:off x="4693137" y="1347788"/>
            <a:ext cx="2054225" cy="2087562"/>
          </a:xfrm>
        </p:spPr>
        <p:txBody>
          <a:bodyPr>
            <a:normAutofit/>
          </a:bodyPr>
          <a:lstStyle>
            <a:lvl1pPr marL="0" indent="0">
              <a:buFontTx/>
              <a:buNone/>
              <a:defRPr sz="1200">
                <a:solidFill>
                  <a:schemeClr val="bg1"/>
                </a:solidFill>
              </a:defRPr>
            </a:lvl1pPr>
          </a:lstStyle>
          <a:p>
            <a:endParaRPr lang="en-GB"/>
          </a:p>
        </p:txBody>
      </p:sp>
      <p:sp>
        <p:nvSpPr>
          <p:cNvPr id="35" name="Text Placeholder 26">
            <a:extLst>
              <a:ext uri="{FF2B5EF4-FFF2-40B4-BE49-F238E27FC236}">
                <a16:creationId xmlns:a16="http://schemas.microsoft.com/office/drawing/2014/main" id="{81F46DB1-D365-4309-A5EF-19F37E36BDB5}"/>
              </a:ext>
            </a:extLst>
          </p:cNvPr>
          <p:cNvSpPr>
            <a:spLocks noGrp="1"/>
          </p:cNvSpPr>
          <p:nvPr>
            <p:ph type="body" sz="quarter" idx="17"/>
          </p:nvPr>
        </p:nvSpPr>
        <p:spPr>
          <a:xfrm>
            <a:off x="4798604" y="812848"/>
            <a:ext cx="1837962" cy="315912"/>
          </a:xfrm>
        </p:spPr>
        <p:txBody>
          <a:bodyPr>
            <a:noAutofit/>
          </a:bodyPr>
          <a:lstStyle>
            <a:lvl1pPr marL="0" indent="0" algn="ctr">
              <a:buFontTx/>
              <a:buNone/>
              <a:defRPr sz="1600" b="1">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Master</a:t>
            </a:r>
            <a:endParaRPr lang="en-GB"/>
          </a:p>
        </p:txBody>
      </p:sp>
      <p:sp>
        <p:nvSpPr>
          <p:cNvPr id="36" name="Text Placeholder 26">
            <a:extLst>
              <a:ext uri="{FF2B5EF4-FFF2-40B4-BE49-F238E27FC236}">
                <a16:creationId xmlns:a16="http://schemas.microsoft.com/office/drawing/2014/main" id="{F5F118CF-833B-4B93-9A4D-FD23B736CCE7}"/>
              </a:ext>
            </a:extLst>
          </p:cNvPr>
          <p:cNvSpPr>
            <a:spLocks noGrp="1"/>
          </p:cNvSpPr>
          <p:nvPr>
            <p:ph type="body" sz="quarter" idx="18" hasCustomPrompt="1"/>
          </p:nvPr>
        </p:nvSpPr>
        <p:spPr>
          <a:xfrm>
            <a:off x="4810522" y="3558758"/>
            <a:ext cx="1826044" cy="1245240"/>
          </a:xfrm>
        </p:spPr>
        <p:txBody>
          <a:bodyPr>
            <a:noAutofit/>
          </a:bodyPr>
          <a:lstStyle>
            <a:lvl1pPr marL="0" indent="0" algn="ctr">
              <a:buFontTx/>
              <a:buNone/>
              <a:defRPr sz="1050">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Details</a:t>
            </a:r>
            <a:endParaRPr lang="en-GB"/>
          </a:p>
        </p:txBody>
      </p:sp>
      <p:sp>
        <p:nvSpPr>
          <p:cNvPr id="37" name="Chart Placeholder 29">
            <a:extLst>
              <a:ext uri="{FF2B5EF4-FFF2-40B4-BE49-F238E27FC236}">
                <a16:creationId xmlns:a16="http://schemas.microsoft.com/office/drawing/2014/main" id="{6AF97075-1073-48EE-8DEF-D67AB18F85BA}"/>
              </a:ext>
            </a:extLst>
          </p:cNvPr>
          <p:cNvSpPr>
            <a:spLocks noGrp="1"/>
          </p:cNvSpPr>
          <p:nvPr>
            <p:ph type="chart" sz="quarter" idx="19"/>
          </p:nvPr>
        </p:nvSpPr>
        <p:spPr>
          <a:xfrm>
            <a:off x="6987814" y="1347788"/>
            <a:ext cx="2054225" cy="2087562"/>
          </a:xfrm>
        </p:spPr>
        <p:txBody>
          <a:bodyPr>
            <a:normAutofit/>
          </a:bodyPr>
          <a:lstStyle>
            <a:lvl1pPr marL="0" indent="0">
              <a:buFontTx/>
              <a:buNone/>
              <a:defRPr sz="1200">
                <a:solidFill>
                  <a:schemeClr val="bg1"/>
                </a:solidFill>
              </a:defRPr>
            </a:lvl1pPr>
          </a:lstStyle>
          <a:p>
            <a:endParaRPr lang="en-GB"/>
          </a:p>
        </p:txBody>
      </p:sp>
      <p:sp>
        <p:nvSpPr>
          <p:cNvPr id="38" name="Text Placeholder 26">
            <a:extLst>
              <a:ext uri="{FF2B5EF4-FFF2-40B4-BE49-F238E27FC236}">
                <a16:creationId xmlns:a16="http://schemas.microsoft.com/office/drawing/2014/main" id="{E3F8295A-A000-4ABE-843A-6261DB83490C}"/>
              </a:ext>
            </a:extLst>
          </p:cNvPr>
          <p:cNvSpPr>
            <a:spLocks noGrp="1"/>
          </p:cNvSpPr>
          <p:nvPr>
            <p:ph type="body" sz="quarter" idx="20"/>
          </p:nvPr>
        </p:nvSpPr>
        <p:spPr>
          <a:xfrm>
            <a:off x="7093281" y="812848"/>
            <a:ext cx="1837962" cy="315912"/>
          </a:xfrm>
        </p:spPr>
        <p:txBody>
          <a:bodyPr>
            <a:noAutofit/>
          </a:bodyPr>
          <a:lstStyle>
            <a:lvl1pPr marL="0" indent="0" algn="ctr">
              <a:buFontTx/>
              <a:buNone/>
              <a:defRPr sz="1600" b="1">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Master</a:t>
            </a:r>
            <a:endParaRPr lang="en-GB"/>
          </a:p>
        </p:txBody>
      </p:sp>
      <p:sp>
        <p:nvSpPr>
          <p:cNvPr id="39" name="Text Placeholder 26">
            <a:extLst>
              <a:ext uri="{FF2B5EF4-FFF2-40B4-BE49-F238E27FC236}">
                <a16:creationId xmlns:a16="http://schemas.microsoft.com/office/drawing/2014/main" id="{20017130-6923-4123-BC62-0974647B3B25}"/>
              </a:ext>
            </a:extLst>
          </p:cNvPr>
          <p:cNvSpPr>
            <a:spLocks noGrp="1"/>
          </p:cNvSpPr>
          <p:nvPr>
            <p:ph type="body" sz="quarter" idx="21" hasCustomPrompt="1"/>
          </p:nvPr>
        </p:nvSpPr>
        <p:spPr>
          <a:xfrm>
            <a:off x="7105199" y="3558758"/>
            <a:ext cx="1826044" cy="1245240"/>
          </a:xfrm>
        </p:spPr>
        <p:txBody>
          <a:bodyPr>
            <a:noAutofit/>
          </a:bodyPr>
          <a:lstStyle>
            <a:lvl1pPr marL="0" indent="0" algn="ctr">
              <a:buFontTx/>
              <a:buNone/>
              <a:defRPr sz="1050">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Details</a:t>
            </a:r>
            <a:endParaRPr lang="en-GB"/>
          </a:p>
        </p:txBody>
      </p:sp>
    </p:spTree>
    <p:extLst>
      <p:ext uri="{BB962C8B-B14F-4D97-AF65-F5344CB8AC3E}">
        <p14:creationId xmlns:p14="http://schemas.microsoft.com/office/powerpoint/2010/main" val="8009142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Key Results">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C12947C-C785-4362-A12E-F371B21AF3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978049"/>
          </a:xfrm>
          <a:prstGeom prst="rect">
            <a:avLst/>
          </a:prstGeom>
        </p:spPr>
      </p:pic>
      <p:sp>
        <p:nvSpPr>
          <p:cNvPr id="33" name="Shape 155">
            <a:extLst>
              <a:ext uri="{FF2B5EF4-FFF2-40B4-BE49-F238E27FC236}">
                <a16:creationId xmlns:a16="http://schemas.microsoft.com/office/drawing/2014/main" id="{EF0E6EEC-9B18-4003-B38F-C13EFADF0B7F}"/>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7" name="Shape 562">
            <a:extLst>
              <a:ext uri="{FF2B5EF4-FFF2-40B4-BE49-F238E27FC236}">
                <a16:creationId xmlns:a16="http://schemas.microsoft.com/office/drawing/2014/main" id="{A947BAF9-95D6-4BEB-A764-6887172BEE3A}"/>
              </a:ext>
            </a:extLst>
          </p:cNvPr>
          <p:cNvSpPr/>
          <p:nvPr userDrawn="1"/>
        </p:nvSpPr>
        <p:spPr>
          <a:xfrm>
            <a:off x="-1" y="1203599"/>
            <a:ext cx="2284286" cy="805946"/>
          </a:xfrm>
          <a:prstGeom prst="rect">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8" name="Shape 563">
            <a:extLst>
              <a:ext uri="{FF2B5EF4-FFF2-40B4-BE49-F238E27FC236}">
                <a16:creationId xmlns:a16="http://schemas.microsoft.com/office/drawing/2014/main" id="{2D988C14-40CF-492F-9876-8CD8BCCFBE67}"/>
              </a:ext>
            </a:extLst>
          </p:cNvPr>
          <p:cNvSpPr/>
          <p:nvPr userDrawn="1"/>
        </p:nvSpPr>
        <p:spPr>
          <a:xfrm>
            <a:off x="2325956" y="1203599"/>
            <a:ext cx="2223233" cy="805947"/>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9" name="Shape 564">
            <a:extLst>
              <a:ext uri="{FF2B5EF4-FFF2-40B4-BE49-F238E27FC236}">
                <a16:creationId xmlns:a16="http://schemas.microsoft.com/office/drawing/2014/main" id="{2ED2A9D3-A4BD-456E-8506-10A68F5F7756}"/>
              </a:ext>
            </a:extLst>
          </p:cNvPr>
          <p:cNvSpPr/>
          <p:nvPr userDrawn="1"/>
        </p:nvSpPr>
        <p:spPr>
          <a:xfrm>
            <a:off x="4590860" y="1203599"/>
            <a:ext cx="2242613" cy="805947"/>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0" name="Shape 565">
            <a:extLst>
              <a:ext uri="{FF2B5EF4-FFF2-40B4-BE49-F238E27FC236}">
                <a16:creationId xmlns:a16="http://schemas.microsoft.com/office/drawing/2014/main" id="{2413092A-ACB9-4F75-BC3E-3E62CC08F95C}"/>
              </a:ext>
            </a:extLst>
          </p:cNvPr>
          <p:cNvSpPr/>
          <p:nvPr userDrawn="1"/>
        </p:nvSpPr>
        <p:spPr>
          <a:xfrm>
            <a:off x="6875144" y="1203598"/>
            <a:ext cx="2268855" cy="805948"/>
          </a:xfrm>
          <a:prstGeom prst="rect">
            <a:avLst/>
          </a:prstGeom>
          <a:solidFill>
            <a:schemeClr val="accent5"/>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7" name="Shape 582">
            <a:extLst>
              <a:ext uri="{FF2B5EF4-FFF2-40B4-BE49-F238E27FC236}">
                <a16:creationId xmlns:a16="http://schemas.microsoft.com/office/drawing/2014/main" id="{5E22E728-AB4A-427C-94A9-626E90B5E104}"/>
              </a:ext>
            </a:extLst>
          </p:cNvPr>
          <p:cNvSpPr/>
          <p:nvPr userDrawn="1"/>
        </p:nvSpPr>
        <p:spPr>
          <a:xfrm>
            <a:off x="-3187" y="4257593"/>
            <a:ext cx="2284286" cy="598082"/>
          </a:xfrm>
          <a:prstGeom prst="rect">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8" name="Shape 583">
            <a:extLst>
              <a:ext uri="{FF2B5EF4-FFF2-40B4-BE49-F238E27FC236}">
                <a16:creationId xmlns:a16="http://schemas.microsoft.com/office/drawing/2014/main" id="{CFD6E318-9C22-482D-96D0-65DDA5BF8BC8}"/>
              </a:ext>
            </a:extLst>
          </p:cNvPr>
          <p:cNvSpPr/>
          <p:nvPr userDrawn="1"/>
        </p:nvSpPr>
        <p:spPr>
          <a:xfrm>
            <a:off x="2322770" y="4257592"/>
            <a:ext cx="2223233" cy="598082"/>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9" name="Shape 584">
            <a:extLst>
              <a:ext uri="{FF2B5EF4-FFF2-40B4-BE49-F238E27FC236}">
                <a16:creationId xmlns:a16="http://schemas.microsoft.com/office/drawing/2014/main" id="{34283C1F-F2D2-400D-BD0D-D92BCC8D3106}"/>
              </a:ext>
            </a:extLst>
          </p:cNvPr>
          <p:cNvSpPr/>
          <p:nvPr userDrawn="1"/>
        </p:nvSpPr>
        <p:spPr>
          <a:xfrm>
            <a:off x="4587674" y="4257592"/>
            <a:ext cx="2242613" cy="598082"/>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30" name="Shape 585">
            <a:extLst>
              <a:ext uri="{FF2B5EF4-FFF2-40B4-BE49-F238E27FC236}">
                <a16:creationId xmlns:a16="http://schemas.microsoft.com/office/drawing/2014/main" id="{A741CFEB-5EA5-4A31-8AC4-B3C976211FA5}"/>
              </a:ext>
            </a:extLst>
          </p:cNvPr>
          <p:cNvSpPr/>
          <p:nvPr userDrawn="1"/>
        </p:nvSpPr>
        <p:spPr>
          <a:xfrm>
            <a:off x="6871958" y="4257592"/>
            <a:ext cx="2268855" cy="598083"/>
          </a:xfrm>
          <a:prstGeom prst="rect">
            <a:avLst/>
          </a:prstGeom>
          <a:solidFill>
            <a:schemeClr val="accent5"/>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70AB94C-5DBB-4EB3-8D8E-57F0BA490E89}"/>
              </a:ext>
            </a:extLst>
          </p:cNvPr>
          <p:cNvSpPr>
            <a:spLocks noGrp="1"/>
          </p:cNvSpPr>
          <p:nvPr>
            <p:ph type="title" hasCustomPrompt="1"/>
          </p:nvPr>
        </p:nvSpPr>
        <p:spPr/>
        <p:txBody>
          <a:bodyPr/>
          <a:lstStyle>
            <a:lvl1pPr algn="ctr">
              <a:defRPr b="1">
                <a:solidFill>
                  <a:schemeClr val="bg1"/>
                </a:solidFill>
              </a:defRPr>
            </a:lvl1pPr>
          </a:lstStyle>
          <a:p>
            <a:r>
              <a:rPr lang="en-US"/>
              <a:t>Four key areas</a:t>
            </a:r>
            <a:endParaRPr lang="en-GB"/>
          </a:p>
        </p:txBody>
      </p:sp>
      <p:sp>
        <p:nvSpPr>
          <p:cNvPr id="48" name="Text Placeholder 47">
            <a:extLst>
              <a:ext uri="{FF2B5EF4-FFF2-40B4-BE49-F238E27FC236}">
                <a16:creationId xmlns:a16="http://schemas.microsoft.com/office/drawing/2014/main" id="{CC2A42F7-625A-49D9-BB5C-02D4C2400ED2}"/>
              </a:ext>
            </a:extLst>
          </p:cNvPr>
          <p:cNvSpPr>
            <a:spLocks noGrp="1"/>
          </p:cNvSpPr>
          <p:nvPr>
            <p:ph type="body" sz="quarter" idx="10" hasCustomPrompt="1"/>
          </p:nvPr>
        </p:nvSpPr>
        <p:spPr>
          <a:xfrm>
            <a:off x="179388" y="1348703"/>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Area 1</a:t>
            </a:r>
            <a:endParaRPr lang="en-GB"/>
          </a:p>
        </p:txBody>
      </p:sp>
      <p:sp>
        <p:nvSpPr>
          <p:cNvPr id="49" name="Text Placeholder 47">
            <a:extLst>
              <a:ext uri="{FF2B5EF4-FFF2-40B4-BE49-F238E27FC236}">
                <a16:creationId xmlns:a16="http://schemas.microsoft.com/office/drawing/2014/main" id="{4C0767CA-A384-4467-8944-8E5CD3243366}"/>
              </a:ext>
            </a:extLst>
          </p:cNvPr>
          <p:cNvSpPr>
            <a:spLocks noGrp="1"/>
          </p:cNvSpPr>
          <p:nvPr>
            <p:ph type="body" sz="quarter" idx="11" hasCustomPrompt="1"/>
          </p:nvPr>
        </p:nvSpPr>
        <p:spPr>
          <a:xfrm>
            <a:off x="2483768" y="1348083"/>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Area 2</a:t>
            </a:r>
            <a:endParaRPr lang="en-GB"/>
          </a:p>
        </p:txBody>
      </p:sp>
      <p:sp>
        <p:nvSpPr>
          <p:cNvPr id="50" name="Text Placeholder 47">
            <a:extLst>
              <a:ext uri="{FF2B5EF4-FFF2-40B4-BE49-F238E27FC236}">
                <a16:creationId xmlns:a16="http://schemas.microsoft.com/office/drawing/2014/main" id="{61346936-1CE8-4FEB-8AE9-D8AA9AF7B8FA}"/>
              </a:ext>
            </a:extLst>
          </p:cNvPr>
          <p:cNvSpPr>
            <a:spLocks noGrp="1"/>
          </p:cNvSpPr>
          <p:nvPr>
            <p:ph type="body" sz="quarter" idx="12" hasCustomPrompt="1"/>
          </p:nvPr>
        </p:nvSpPr>
        <p:spPr>
          <a:xfrm>
            <a:off x="4788024" y="1348083"/>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Area 3</a:t>
            </a:r>
            <a:endParaRPr lang="en-GB"/>
          </a:p>
        </p:txBody>
      </p:sp>
      <p:sp>
        <p:nvSpPr>
          <p:cNvPr id="51" name="Text Placeholder 47">
            <a:extLst>
              <a:ext uri="{FF2B5EF4-FFF2-40B4-BE49-F238E27FC236}">
                <a16:creationId xmlns:a16="http://schemas.microsoft.com/office/drawing/2014/main" id="{34C2D6C8-0E58-4517-A8C5-2CC9F7A2578D}"/>
              </a:ext>
            </a:extLst>
          </p:cNvPr>
          <p:cNvSpPr>
            <a:spLocks noGrp="1"/>
          </p:cNvSpPr>
          <p:nvPr>
            <p:ph type="body" sz="quarter" idx="13" hasCustomPrompt="1"/>
          </p:nvPr>
        </p:nvSpPr>
        <p:spPr>
          <a:xfrm>
            <a:off x="7092280" y="1348083"/>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Area 4</a:t>
            </a:r>
            <a:endParaRPr lang="en-GB"/>
          </a:p>
        </p:txBody>
      </p:sp>
      <p:sp>
        <p:nvSpPr>
          <p:cNvPr id="52" name="Text Placeholder 47">
            <a:extLst>
              <a:ext uri="{FF2B5EF4-FFF2-40B4-BE49-F238E27FC236}">
                <a16:creationId xmlns:a16="http://schemas.microsoft.com/office/drawing/2014/main" id="{DBDB8A25-88E7-4A51-8EFA-A68E3E8B2ECF}"/>
              </a:ext>
            </a:extLst>
          </p:cNvPr>
          <p:cNvSpPr>
            <a:spLocks noGrp="1"/>
          </p:cNvSpPr>
          <p:nvPr>
            <p:ph type="body" sz="quarter" idx="14" hasCustomPrompt="1"/>
          </p:nvPr>
        </p:nvSpPr>
        <p:spPr>
          <a:xfrm>
            <a:off x="179512" y="4300411"/>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Result</a:t>
            </a:r>
            <a:endParaRPr lang="en-GB"/>
          </a:p>
        </p:txBody>
      </p:sp>
      <p:sp>
        <p:nvSpPr>
          <p:cNvPr id="53" name="Text Placeholder 47">
            <a:extLst>
              <a:ext uri="{FF2B5EF4-FFF2-40B4-BE49-F238E27FC236}">
                <a16:creationId xmlns:a16="http://schemas.microsoft.com/office/drawing/2014/main" id="{16038A99-4E89-4A5E-9064-EA39B4D94FBE}"/>
              </a:ext>
            </a:extLst>
          </p:cNvPr>
          <p:cNvSpPr>
            <a:spLocks noGrp="1"/>
          </p:cNvSpPr>
          <p:nvPr>
            <p:ph type="body" sz="quarter" idx="15" hasCustomPrompt="1"/>
          </p:nvPr>
        </p:nvSpPr>
        <p:spPr>
          <a:xfrm>
            <a:off x="2483768" y="4300411"/>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Result</a:t>
            </a:r>
            <a:endParaRPr lang="en-GB"/>
          </a:p>
        </p:txBody>
      </p:sp>
      <p:sp>
        <p:nvSpPr>
          <p:cNvPr id="54" name="Text Placeholder 47">
            <a:extLst>
              <a:ext uri="{FF2B5EF4-FFF2-40B4-BE49-F238E27FC236}">
                <a16:creationId xmlns:a16="http://schemas.microsoft.com/office/drawing/2014/main" id="{2DC8B6F6-F23F-453C-9EA4-BCDEA5868ECF}"/>
              </a:ext>
            </a:extLst>
          </p:cNvPr>
          <p:cNvSpPr>
            <a:spLocks noGrp="1"/>
          </p:cNvSpPr>
          <p:nvPr>
            <p:ph type="body" sz="quarter" idx="16" hasCustomPrompt="1"/>
          </p:nvPr>
        </p:nvSpPr>
        <p:spPr>
          <a:xfrm>
            <a:off x="4788024" y="4300411"/>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Result</a:t>
            </a:r>
            <a:endParaRPr lang="en-GB"/>
          </a:p>
        </p:txBody>
      </p:sp>
      <p:sp>
        <p:nvSpPr>
          <p:cNvPr id="55" name="Text Placeholder 47">
            <a:extLst>
              <a:ext uri="{FF2B5EF4-FFF2-40B4-BE49-F238E27FC236}">
                <a16:creationId xmlns:a16="http://schemas.microsoft.com/office/drawing/2014/main" id="{912DF793-3142-4454-A808-9A5D50212743}"/>
              </a:ext>
            </a:extLst>
          </p:cNvPr>
          <p:cNvSpPr>
            <a:spLocks noGrp="1"/>
          </p:cNvSpPr>
          <p:nvPr>
            <p:ph type="body" sz="quarter" idx="17" hasCustomPrompt="1"/>
          </p:nvPr>
        </p:nvSpPr>
        <p:spPr>
          <a:xfrm>
            <a:off x="7092280" y="4300411"/>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Result</a:t>
            </a:r>
            <a:endParaRPr lang="en-GB"/>
          </a:p>
        </p:txBody>
      </p:sp>
      <p:sp>
        <p:nvSpPr>
          <p:cNvPr id="56" name="Text Placeholder 47">
            <a:extLst>
              <a:ext uri="{FF2B5EF4-FFF2-40B4-BE49-F238E27FC236}">
                <a16:creationId xmlns:a16="http://schemas.microsoft.com/office/drawing/2014/main" id="{D5F3DF45-E83C-45BD-AA63-4B5B985644D3}"/>
              </a:ext>
            </a:extLst>
          </p:cNvPr>
          <p:cNvSpPr>
            <a:spLocks noGrp="1"/>
          </p:cNvSpPr>
          <p:nvPr>
            <p:ph type="body" sz="quarter" idx="18" hasCustomPrompt="1"/>
          </p:nvPr>
        </p:nvSpPr>
        <p:spPr>
          <a:xfrm>
            <a:off x="179512" y="2140171"/>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Unit of Measure</a:t>
            </a:r>
            <a:endParaRPr lang="en-GB"/>
          </a:p>
        </p:txBody>
      </p:sp>
      <p:sp>
        <p:nvSpPr>
          <p:cNvPr id="57" name="Text Placeholder 47">
            <a:extLst>
              <a:ext uri="{FF2B5EF4-FFF2-40B4-BE49-F238E27FC236}">
                <a16:creationId xmlns:a16="http://schemas.microsoft.com/office/drawing/2014/main" id="{168126AC-E409-4D91-B26C-C36F08CED64E}"/>
              </a:ext>
            </a:extLst>
          </p:cNvPr>
          <p:cNvSpPr>
            <a:spLocks noGrp="1"/>
          </p:cNvSpPr>
          <p:nvPr>
            <p:ph type="body" sz="quarter" idx="19" hasCustomPrompt="1"/>
          </p:nvPr>
        </p:nvSpPr>
        <p:spPr>
          <a:xfrm>
            <a:off x="179512" y="293225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1</a:t>
            </a:r>
            <a:endParaRPr lang="en-GB"/>
          </a:p>
        </p:txBody>
      </p:sp>
      <p:sp>
        <p:nvSpPr>
          <p:cNvPr id="58" name="Text Placeholder 47">
            <a:extLst>
              <a:ext uri="{FF2B5EF4-FFF2-40B4-BE49-F238E27FC236}">
                <a16:creationId xmlns:a16="http://schemas.microsoft.com/office/drawing/2014/main" id="{57F7419A-7EAC-4BC0-BD6C-291B568071CE}"/>
              </a:ext>
            </a:extLst>
          </p:cNvPr>
          <p:cNvSpPr>
            <a:spLocks noGrp="1"/>
          </p:cNvSpPr>
          <p:nvPr>
            <p:ph type="body" sz="quarter" idx="20" hasCustomPrompt="1"/>
          </p:nvPr>
        </p:nvSpPr>
        <p:spPr>
          <a:xfrm>
            <a:off x="179512" y="365233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2</a:t>
            </a:r>
            <a:endParaRPr lang="en-GB"/>
          </a:p>
        </p:txBody>
      </p:sp>
      <p:sp>
        <p:nvSpPr>
          <p:cNvPr id="62" name="Text Placeholder 47">
            <a:extLst>
              <a:ext uri="{FF2B5EF4-FFF2-40B4-BE49-F238E27FC236}">
                <a16:creationId xmlns:a16="http://schemas.microsoft.com/office/drawing/2014/main" id="{18FEAA6C-E6FA-4501-8E7C-D1A003F1ACD4}"/>
              </a:ext>
            </a:extLst>
          </p:cNvPr>
          <p:cNvSpPr>
            <a:spLocks noGrp="1"/>
          </p:cNvSpPr>
          <p:nvPr>
            <p:ph type="body" sz="quarter" idx="21" hasCustomPrompt="1"/>
          </p:nvPr>
        </p:nvSpPr>
        <p:spPr>
          <a:xfrm>
            <a:off x="2483768" y="2140171"/>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Unit of Measure</a:t>
            </a:r>
            <a:endParaRPr lang="en-GB"/>
          </a:p>
        </p:txBody>
      </p:sp>
      <p:sp>
        <p:nvSpPr>
          <p:cNvPr id="63" name="Text Placeholder 47">
            <a:extLst>
              <a:ext uri="{FF2B5EF4-FFF2-40B4-BE49-F238E27FC236}">
                <a16:creationId xmlns:a16="http://schemas.microsoft.com/office/drawing/2014/main" id="{F9F66E7B-86CA-4D18-8994-25A63DA2E3A2}"/>
              </a:ext>
            </a:extLst>
          </p:cNvPr>
          <p:cNvSpPr>
            <a:spLocks noGrp="1"/>
          </p:cNvSpPr>
          <p:nvPr>
            <p:ph type="body" sz="quarter" idx="22" hasCustomPrompt="1"/>
          </p:nvPr>
        </p:nvSpPr>
        <p:spPr>
          <a:xfrm>
            <a:off x="2483768" y="293225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1</a:t>
            </a:r>
            <a:endParaRPr lang="en-GB"/>
          </a:p>
        </p:txBody>
      </p:sp>
      <p:sp>
        <p:nvSpPr>
          <p:cNvPr id="64" name="Text Placeholder 47">
            <a:extLst>
              <a:ext uri="{FF2B5EF4-FFF2-40B4-BE49-F238E27FC236}">
                <a16:creationId xmlns:a16="http://schemas.microsoft.com/office/drawing/2014/main" id="{94E0570B-E72D-4197-AEC0-AA3BCAF999F2}"/>
              </a:ext>
            </a:extLst>
          </p:cNvPr>
          <p:cNvSpPr>
            <a:spLocks noGrp="1"/>
          </p:cNvSpPr>
          <p:nvPr>
            <p:ph type="body" sz="quarter" idx="23" hasCustomPrompt="1"/>
          </p:nvPr>
        </p:nvSpPr>
        <p:spPr>
          <a:xfrm>
            <a:off x="2483768" y="365233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2</a:t>
            </a:r>
            <a:endParaRPr lang="en-GB"/>
          </a:p>
        </p:txBody>
      </p:sp>
      <p:sp>
        <p:nvSpPr>
          <p:cNvPr id="65" name="Text Placeholder 47">
            <a:extLst>
              <a:ext uri="{FF2B5EF4-FFF2-40B4-BE49-F238E27FC236}">
                <a16:creationId xmlns:a16="http://schemas.microsoft.com/office/drawing/2014/main" id="{D3F9FD49-B795-410C-9B44-59138BA48E0E}"/>
              </a:ext>
            </a:extLst>
          </p:cNvPr>
          <p:cNvSpPr>
            <a:spLocks noGrp="1"/>
          </p:cNvSpPr>
          <p:nvPr>
            <p:ph type="body" sz="quarter" idx="24" hasCustomPrompt="1"/>
          </p:nvPr>
        </p:nvSpPr>
        <p:spPr>
          <a:xfrm>
            <a:off x="4788024" y="2140171"/>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Unit of Measure</a:t>
            </a:r>
            <a:endParaRPr lang="en-GB"/>
          </a:p>
        </p:txBody>
      </p:sp>
      <p:sp>
        <p:nvSpPr>
          <p:cNvPr id="66" name="Text Placeholder 47">
            <a:extLst>
              <a:ext uri="{FF2B5EF4-FFF2-40B4-BE49-F238E27FC236}">
                <a16:creationId xmlns:a16="http://schemas.microsoft.com/office/drawing/2014/main" id="{E6597BD1-8180-44AB-8CEA-AD57965B037B}"/>
              </a:ext>
            </a:extLst>
          </p:cNvPr>
          <p:cNvSpPr>
            <a:spLocks noGrp="1"/>
          </p:cNvSpPr>
          <p:nvPr>
            <p:ph type="body" sz="quarter" idx="25" hasCustomPrompt="1"/>
          </p:nvPr>
        </p:nvSpPr>
        <p:spPr>
          <a:xfrm>
            <a:off x="4788024" y="293225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1</a:t>
            </a:r>
            <a:endParaRPr lang="en-GB"/>
          </a:p>
        </p:txBody>
      </p:sp>
      <p:sp>
        <p:nvSpPr>
          <p:cNvPr id="67" name="Text Placeholder 47">
            <a:extLst>
              <a:ext uri="{FF2B5EF4-FFF2-40B4-BE49-F238E27FC236}">
                <a16:creationId xmlns:a16="http://schemas.microsoft.com/office/drawing/2014/main" id="{9BDC8C03-9F61-4290-8D5A-7D76C678949E}"/>
              </a:ext>
            </a:extLst>
          </p:cNvPr>
          <p:cNvSpPr>
            <a:spLocks noGrp="1"/>
          </p:cNvSpPr>
          <p:nvPr>
            <p:ph type="body" sz="quarter" idx="26" hasCustomPrompt="1"/>
          </p:nvPr>
        </p:nvSpPr>
        <p:spPr>
          <a:xfrm>
            <a:off x="4788024" y="365233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2</a:t>
            </a:r>
            <a:endParaRPr lang="en-GB"/>
          </a:p>
        </p:txBody>
      </p:sp>
      <p:sp>
        <p:nvSpPr>
          <p:cNvPr id="68" name="Text Placeholder 47">
            <a:extLst>
              <a:ext uri="{FF2B5EF4-FFF2-40B4-BE49-F238E27FC236}">
                <a16:creationId xmlns:a16="http://schemas.microsoft.com/office/drawing/2014/main" id="{9D362FE2-C50C-42A4-B122-77BD893C8606}"/>
              </a:ext>
            </a:extLst>
          </p:cNvPr>
          <p:cNvSpPr>
            <a:spLocks noGrp="1"/>
          </p:cNvSpPr>
          <p:nvPr>
            <p:ph type="body" sz="quarter" idx="27" hasCustomPrompt="1"/>
          </p:nvPr>
        </p:nvSpPr>
        <p:spPr>
          <a:xfrm>
            <a:off x="7092280" y="2140171"/>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Unit of Measure</a:t>
            </a:r>
            <a:endParaRPr lang="en-GB"/>
          </a:p>
        </p:txBody>
      </p:sp>
      <p:sp>
        <p:nvSpPr>
          <p:cNvPr id="69" name="Text Placeholder 47">
            <a:extLst>
              <a:ext uri="{FF2B5EF4-FFF2-40B4-BE49-F238E27FC236}">
                <a16:creationId xmlns:a16="http://schemas.microsoft.com/office/drawing/2014/main" id="{833104E7-DB93-4CAE-AD6F-20CA33F84F11}"/>
              </a:ext>
            </a:extLst>
          </p:cNvPr>
          <p:cNvSpPr>
            <a:spLocks noGrp="1"/>
          </p:cNvSpPr>
          <p:nvPr>
            <p:ph type="body" sz="quarter" idx="28" hasCustomPrompt="1"/>
          </p:nvPr>
        </p:nvSpPr>
        <p:spPr>
          <a:xfrm>
            <a:off x="7092280" y="293225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1</a:t>
            </a:r>
            <a:endParaRPr lang="en-GB"/>
          </a:p>
        </p:txBody>
      </p:sp>
      <p:sp>
        <p:nvSpPr>
          <p:cNvPr id="70" name="Text Placeholder 47">
            <a:extLst>
              <a:ext uri="{FF2B5EF4-FFF2-40B4-BE49-F238E27FC236}">
                <a16:creationId xmlns:a16="http://schemas.microsoft.com/office/drawing/2014/main" id="{BC87A368-8D26-477C-98CC-5D64ABF5ECB5}"/>
              </a:ext>
            </a:extLst>
          </p:cNvPr>
          <p:cNvSpPr>
            <a:spLocks noGrp="1"/>
          </p:cNvSpPr>
          <p:nvPr>
            <p:ph type="body" sz="quarter" idx="29" hasCustomPrompt="1"/>
          </p:nvPr>
        </p:nvSpPr>
        <p:spPr>
          <a:xfrm>
            <a:off x="7092280" y="365233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2</a:t>
            </a:r>
            <a:endParaRPr lang="en-GB"/>
          </a:p>
        </p:txBody>
      </p:sp>
    </p:spTree>
    <p:extLst>
      <p:ext uri="{BB962C8B-B14F-4D97-AF65-F5344CB8AC3E}">
        <p14:creationId xmlns:p14="http://schemas.microsoft.com/office/powerpoint/2010/main" val="23443050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3131A4-63EE-4306-808B-E18A9C716C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708479" cy="5143502"/>
          </a:xfrm>
          <a:prstGeom prst="rect">
            <a:avLst/>
          </a:prstGeom>
        </p:spPr>
      </p:pic>
      <p:sp>
        <p:nvSpPr>
          <p:cNvPr id="24" name="Shape 314">
            <a:extLst>
              <a:ext uri="{FF2B5EF4-FFF2-40B4-BE49-F238E27FC236}">
                <a16:creationId xmlns:a16="http://schemas.microsoft.com/office/drawing/2014/main" id="{ABB11E01-7FF5-4EC7-AD5F-3DFF42734B68}"/>
              </a:ext>
            </a:extLst>
          </p:cNvPr>
          <p:cNvSpPr/>
          <p:nvPr userDrawn="1"/>
        </p:nvSpPr>
        <p:spPr>
          <a:xfrm>
            <a:off x="-1091" y="0"/>
            <a:ext cx="1709208" cy="5143500"/>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2" name="Title 1">
            <a:extLst>
              <a:ext uri="{FF2B5EF4-FFF2-40B4-BE49-F238E27FC236}">
                <a16:creationId xmlns:a16="http://schemas.microsoft.com/office/drawing/2014/main" id="{A560279E-BC3D-45A9-A753-44D7C7CE5488}"/>
              </a:ext>
            </a:extLst>
          </p:cNvPr>
          <p:cNvSpPr>
            <a:spLocks noGrp="1"/>
          </p:cNvSpPr>
          <p:nvPr>
            <p:ph type="title" hasCustomPrompt="1"/>
          </p:nvPr>
        </p:nvSpPr>
        <p:spPr>
          <a:xfrm rot="16200000">
            <a:off x="-1168223" y="2191295"/>
            <a:ext cx="3909118" cy="637579"/>
          </a:xfrm>
        </p:spPr>
        <p:txBody>
          <a:bodyPr/>
          <a:lstStyle>
            <a:lvl1pPr algn="ctr">
              <a:defRPr>
                <a:solidFill>
                  <a:schemeClr val="bg1"/>
                </a:solidFill>
              </a:defRPr>
            </a:lvl1pPr>
          </a:lstStyle>
          <a:p>
            <a:r>
              <a:rPr lang="en-US"/>
              <a:t>Suitable for SWOT Analysis</a:t>
            </a:r>
            <a:endParaRPr lang="en-GB"/>
          </a:p>
        </p:txBody>
      </p:sp>
      <p:sp>
        <p:nvSpPr>
          <p:cNvPr id="3" name="Footer Placeholder 2">
            <a:extLst>
              <a:ext uri="{FF2B5EF4-FFF2-40B4-BE49-F238E27FC236}">
                <a16:creationId xmlns:a16="http://schemas.microsoft.com/office/drawing/2014/main" id="{DE6F4D91-6868-458B-93F8-26F3004B98A0}"/>
              </a:ext>
            </a:extLst>
          </p:cNvPr>
          <p:cNvSpPr>
            <a:spLocks noGrp="1"/>
          </p:cNvSpPr>
          <p:nvPr>
            <p:ph type="ftr" sz="quarter" idx="10"/>
          </p:nvPr>
        </p:nvSpPr>
        <p:spPr/>
        <p:txBody>
          <a:bodyPr/>
          <a:lstStyle/>
          <a:p>
            <a:endParaRPr lang="en-GB"/>
          </a:p>
        </p:txBody>
      </p:sp>
      <p:grpSp>
        <p:nvGrpSpPr>
          <p:cNvPr id="5" name="Shape 722">
            <a:extLst>
              <a:ext uri="{FF2B5EF4-FFF2-40B4-BE49-F238E27FC236}">
                <a16:creationId xmlns:a16="http://schemas.microsoft.com/office/drawing/2014/main" id="{391717AD-ADE7-421B-84A4-C4B6D61FB441}"/>
              </a:ext>
            </a:extLst>
          </p:cNvPr>
          <p:cNvGrpSpPr/>
          <p:nvPr userDrawn="1"/>
        </p:nvGrpSpPr>
        <p:grpSpPr>
          <a:xfrm>
            <a:off x="1708118" y="-1"/>
            <a:ext cx="7462720" cy="5167564"/>
            <a:chOff x="0" y="1380973"/>
            <a:chExt cx="7356114" cy="3795139"/>
          </a:xfrm>
        </p:grpSpPr>
        <p:sp>
          <p:nvSpPr>
            <p:cNvPr id="6" name="Shape 723">
              <a:extLst>
                <a:ext uri="{FF2B5EF4-FFF2-40B4-BE49-F238E27FC236}">
                  <a16:creationId xmlns:a16="http://schemas.microsoft.com/office/drawing/2014/main" id="{4509DB28-C2C3-409D-9437-619C2EC152DE}"/>
                </a:ext>
              </a:extLst>
            </p:cNvPr>
            <p:cNvSpPr/>
            <p:nvPr/>
          </p:nvSpPr>
          <p:spPr>
            <a:xfrm rot="10800000">
              <a:off x="0" y="1380974"/>
              <a:ext cx="3756506" cy="1903675"/>
            </a:xfrm>
            <a:prstGeom prst="rect">
              <a:avLst/>
            </a:prstGeom>
            <a:solidFill>
              <a:srgbClr val="1F497D"/>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chemeClr val="lt1"/>
                </a:solidFill>
                <a:latin typeface="Noto Sans"/>
                <a:ea typeface="Noto Sans"/>
                <a:cs typeface="Noto Sans"/>
                <a:sym typeface="Noto Sans"/>
              </a:endParaRPr>
            </a:p>
          </p:txBody>
        </p:sp>
        <p:sp>
          <p:nvSpPr>
            <p:cNvPr id="7" name="Shape 724">
              <a:extLst>
                <a:ext uri="{FF2B5EF4-FFF2-40B4-BE49-F238E27FC236}">
                  <a16:creationId xmlns:a16="http://schemas.microsoft.com/office/drawing/2014/main" id="{19D364FC-8211-4E24-9C63-624D5D4C69A6}"/>
                </a:ext>
              </a:extLst>
            </p:cNvPr>
            <p:cNvSpPr/>
            <p:nvPr/>
          </p:nvSpPr>
          <p:spPr>
            <a:xfrm rot="10800000">
              <a:off x="0" y="3284648"/>
              <a:ext cx="3756508" cy="1888733"/>
            </a:xfrm>
            <a:prstGeom prst="rect">
              <a:avLst/>
            </a:prstGeom>
            <a:solidFill>
              <a:srgbClr val="118CDC"/>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chemeClr val="lt1"/>
                </a:solidFill>
                <a:latin typeface="Noto Sans"/>
                <a:ea typeface="Noto Sans"/>
                <a:cs typeface="Noto Sans"/>
                <a:sym typeface="Noto Sans"/>
              </a:endParaRPr>
            </a:p>
          </p:txBody>
        </p:sp>
        <p:sp>
          <p:nvSpPr>
            <p:cNvPr id="8" name="Shape 725">
              <a:extLst>
                <a:ext uri="{FF2B5EF4-FFF2-40B4-BE49-F238E27FC236}">
                  <a16:creationId xmlns:a16="http://schemas.microsoft.com/office/drawing/2014/main" id="{45F2B79B-2CDD-4D1B-BBE6-817C5EA27CDC}"/>
                </a:ext>
              </a:extLst>
            </p:cNvPr>
            <p:cNvSpPr/>
            <p:nvPr/>
          </p:nvSpPr>
          <p:spPr>
            <a:xfrm rot="10800000" flipH="1">
              <a:off x="1689590" y="3254768"/>
              <a:ext cx="300074" cy="169914"/>
            </a:xfrm>
            <a:prstGeom prst="triangle">
              <a:avLst>
                <a:gd name="adj" fmla="val 50000"/>
              </a:avLst>
            </a:prstGeom>
            <a:solidFill>
              <a:srgbClr val="1F497D"/>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rgbClr val="F2F2F2"/>
                </a:solidFill>
                <a:latin typeface="Noto Sans"/>
                <a:ea typeface="Noto Sans"/>
                <a:cs typeface="Noto Sans"/>
                <a:sym typeface="Noto Sans"/>
              </a:endParaRPr>
            </a:p>
          </p:txBody>
        </p:sp>
        <p:sp>
          <p:nvSpPr>
            <p:cNvPr id="9" name="Shape 726">
              <a:extLst>
                <a:ext uri="{FF2B5EF4-FFF2-40B4-BE49-F238E27FC236}">
                  <a16:creationId xmlns:a16="http://schemas.microsoft.com/office/drawing/2014/main" id="{042A00EB-171D-4950-A9AF-AC028C6DC0FA}"/>
                </a:ext>
              </a:extLst>
            </p:cNvPr>
            <p:cNvSpPr/>
            <p:nvPr/>
          </p:nvSpPr>
          <p:spPr>
            <a:xfrm rot="10800000">
              <a:off x="3756507" y="3284647"/>
              <a:ext cx="3599607" cy="1891465"/>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chemeClr val="lt1"/>
                </a:solidFill>
                <a:latin typeface="Noto Sans"/>
                <a:ea typeface="Noto Sans"/>
                <a:cs typeface="Noto Sans"/>
                <a:sym typeface="Noto Sans"/>
              </a:endParaRPr>
            </a:p>
          </p:txBody>
        </p:sp>
        <p:sp>
          <p:nvSpPr>
            <p:cNvPr id="10" name="Shape 727">
              <a:extLst>
                <a:ext uri="{FF2B5EF4-FFF2-40B4-BE49-F238E27FC236}">
                  <a16:creationId xmlns:a16="http://schemas.microsoft.com/office/drawing/2014/main" id="{C216B21A-4491-4C5A-A91F-E9BF1C9D1B1E}"/>
                </a:ext>
              </a:extLst>
            </p:cNvPr>
            <p:cNvSpPr/>
            <p:nvPr/>
          </p:nvSpPr>
          <p:spPr>
            <a:xfrm rot="10800000">
              <a:off x="3756507" y="1380973"/>
              <a:ext cx="3599607" cy="1903675"/>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chemeClr val="lt1"/>
                </a:solidFill>
                <a:latin typeface="Noto Sans"/>
                <a:ea typeface="Noto Sans"/>
                <a:cs typeface="Noto Sans"/>
                <a:sym typeface="Noto Sans"/>
              </a:endParaRPr>
            </a:p>
          </p:txBody>
        </p:sp>
        <p:sp>
          <p:nvSpPr>
            <p:cNvPr id="11" name="Shape 728">
              <a:extLst>
                <a:ext uri="{FF2B5EF4-FFF2-40B4-BE49-F238E27FC236}">
                  <a16:creationId xmlns:a16="http://schemas.microsoft.com/office/drawing/2014/main" id="{72071E50-97D4-46A9-AC34-F29CA8FD5A75}"/>
                </a:ext>
              </a:extLst>
            </p:cNvPr>
            <p:cNvSpPr/>
            <p:nvPr/>
          </p:nvSpPr>
          <p:spPr>
            <a:xfrm>
              <a:off x="5298716" y="3144618"/>
              <a:ext cx="300074" cy="169914"/>
            </a:xfrm>
            <a:prstGeom prst="triangle">
              <a:avLst>
                <a:gd name="adj" fmla="val 50000"/>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rgbClr val="F2F2F2"/>
                </a:solidFill>
                <a:latin typeface="Noto Sans"/>
                <a:ea typeface="Noto Sans"/>
                <a:cs typeface="Noto Sans"/>
                <a:sym typeface="Noto Sans"/>
              </a:endParaRPr>
            </a:p>
          </p:txBody>
        </p:sp>
        <p:sp>
          <p:nvSpPr>
            <p:cNvPr id="12" name="Shape 729">
              <a:extLst>
                <a:ext uri="{FF2B5EF4-FFF2-40B4-BE49-F238E27FC236}">
                  <a16:creationId xmlns:a16="http://schemas.microsoft.com/office/drawing/2014/main" id="{E3591717-2773-44E8-B9AE-1B315CA8B942}"/>
                </a:ext>
              </a:extLst>
            </p:cNvPr>
            <p:cNvSpPr/>
            <p:nvPr/>
          </p:nvSpPr>
          <p:spPr>
            <a:xfrm rot="-5400000">
              <a:off x="3538524" y="2233948"/>
              <a:ext cx="300074" cy="169914"/>
            </a:xfrm>
            <a:prstGeom prst="triangle">
              <a:avLst>
                <a:gd name="adj" fmla="val 50000"/>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rgbClr val="F2F2F2"/>
                </a:solidFill>
                <a:latin typeface="Noto Sans"/>
                <a:ea typeface="Noto Sans"/>
                <a:cs typeface="Noto Sans"/>
                <a:sym typeface="Noto Sans"/>
              </a:endParaRPr>
            </a:p>
          </p:txBody>
        </p:sp>
        <p:sp>
          <p:nvSpPr>
            <p:cNvPr id="17" name="Shape 742">
              <a:extLst>
                <a:ext uri="{FF2B5EF4-FFF2-40B4-BE49-F238E27FC236}">
                  <a16:creationId xmlns:a16="http://schemas.microsoft.com/office/drawing/2014/main" id="{B528468B-F589-4381-8BAF-46CC6E3830CA}"/>
                </a:ext>
              </a:extLst>
            </p:cNvPr>
            <p:cNvSpPr/>
            <p:nvPr/>
          </p:nvSpPr>
          <p:spPr>
            <a:xfrm rot="5400000" flipH="1">
              <a:off x="3677964" y="4055531"/>
              <a:ext cx="300074" cy="169914"/>
            </a:xfrm>
            <a:prstGeom prst="triangle">
              <a:avLst>
                <a:gd name="adj" fmla="val 50000"/>
              </a:avLst>
            </a:prstGeom>
            <a:solidFill>
              <a:srgbClr val="118CDC"/>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rgbClr val="F2F2F2"/>
                </a:solidFill>
                <a:latin typeface="Noto Sans"/>
                <a:ea typeface="Noto Sans"/>
                <a:cs typeface="Noto Sans"/>
                <a:sym typeface="Noto Sans"/>
              </a:endParaRPr>
            </a:p>
          </p:txBody>
        </p:sp>
      </p:grpSp>
      <p:sp>
        <p:nvSpPr>
          <p:cNvPr id="28" name="Text Placeholder 27">
            <a:extLst>
              <a:ext uri="{FF2B5EF4-FFF2-40B4-BE49-F238E27FC236}">
                <a16:creationId xmlns:a16="http://schemas.microsoft.com/office/drawing/2014/main" id="{69E1F714-CCF9-4FE8-85F5-328097DA3A5B}"/>
              </a:ext>
            </a:extLst>
          </p:cNvPr>
          <p:cNvSpPr>
            <a:spLocks noGrp="1"/>
          </p:cNvSpPr>
          <p:nvPr>
            <p:ph type="body" sz="quarter" idx="12"/>
          </p:nvPr>
        </p:nvSpPr>
        <p:spPr>
          <a:xfrm>
            <a:off x="2051720" y="339502"/>
            <a:ext cx="3096343" cy="360362"/>
          </a:xfrm>
        </p:spPr>
        <p:txBody>
          <a:bodyPr/>
          <a:lstStyle>
            <a:lvl1pPr marL="0" indent="0">
              <a:buFontTx/>
              <a:buNone/>
              <a:defRPr b="1">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29" name="Text Placeholder 27">
            <a:extLst>
              <a:ext uri="{FF2B5EF4-FFF2-40B4-BE49-F238E27FC236}">
                <a16:creationId xmlns:a16="http://schemas.microsoft.com/office/drawing/2014/main" id="{567ED916-C36B-4425-AF6D-2714FE2950D2}"/>
              </a:ext>
            </a:extLst>
          </p:cNvPr>
          <p:cNvSpPr>
            <a:spLocks noGrp="1"/>
          </p:cNvSpPr>
          <p:nvPr>
            <p:ph type="body" sz="quarter" idx="13"/>
          </p:nvPr>
        </p:nvSpPr>
        <p:spPr>
          <a:xfrm>
            <a:off x="2051720" y="699542"/>
            <a:ext cx="3096343" cy="1584176"/>
          </a:xfrm>
        </p:spPr>
        <p:txBody>
          <a:bodyPr>
            <a:normAutofit/>
          </a:bodyPr>
          <a:lstStyle>
            <a:lvl1pPr marL="285750" indent="-285750">
              <a:buClr>
                <a:schemeClr val="bg1"/>
              </a:buClr>
              <a:buFont typeface="Arial" panose="020B0604020202020204" pitchFamily="34" charset="0"/>
              <a:buChar char="•"/>
              <a:defRPr sz="1200" b="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0" name="Text Placeholder 27">
            <a:extLst>
              <a:ext uri="{FF2B5EF4-FFF2-40B4-BE49-F238E27FC236}">
                <a16:creationId xmlns:a16="http://schemas.microsoft.com/office/drawing/2014/main" id="{A8D6D65A-62C6-45D3-B36F-31018D176A1A}"/>
              </a:ext>
            </a:extLst>
          </p:cNvPr>
          <p:cNvSpPr>
            <a:spLocks noGrp="1"/>
          </p:cNvSpPr>
          <p:nvPr>
            <p:ph type="body" sz="quarter" idx="14"/>
          </p:nvPr>
        </p:nvSpPr>
        <p:spPr>
          <a:xfrm>
            <a:off x="5796136" y="339502"/>
            <a:ext cx="3096343" cy="360362"/>
          </a:xfrm>
        </p:spPr>
        <p:txBody>
          <a:bodyPr/>
          <a:lstStyle>
            <a:lvl1pPr marL="0" indent="0">
              <a:buFontTx/>
              <a:buNone/>
              <a:defRPr b="1">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1" name="Text Placeholder 27">
            <a:extLst>
              <a:ext uri="{FF2B5EF4-FFF2-40B4-BE49-F238E27FC236}">
                <a16:creationId xmlns:a16="http://schemas.microsoft.com/office/drawing/2014/main" id="{340F5DC6-9E31-4B79-BB76-33A01B95E398}"/>
              </a:ext>
            </a:extLst>
          </p:cNvPr>
          <p:cNvSpPr>
            <a:spLocks noGrp="1"/>
          </p:cNvSpPr>
          <p:nvPr>
            <p:ph type="body" sz="quarter" idx="15"/>
          </p:nvPr>
        </p:nvSpPr>
        <p:spPr>
          <a:xfrm>
            <a:off x="5796136" y="699542"/>
            <a:ext cx="3096343" cy="1584176"/>
          </a:xfrm>
        </p:spPr>
        <p:txBody>
          <a:bodyPr>
            <a:normAutofit/>
          </a:bodyPr>
          <a:lstStyle>
            <a:lvl1pPr marL="285750" indent="-285750">
              <a:buClr>
                <a:schemeClr val="bg1"/>
              </a:buClr>
              <a:buFont typeface="Arial" panose="020B0604020202020204" pitchFamily="34" charset="0"/>
              <a:buChar char="•"/>
              <a:defRPr sz="1200" b="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2" name="Text Placeholder 27">
            <a:extLst>
              <a:ext uri="{FF2B5EF4-FFF2-40B4-BE49-F238E27FC236}">
                <a16:creationId xmlns:a16="http://schemas.microsoft.com/office/drawing/2014/main" id="{9F999906-9AD3-4DB0-A5B6-557109A6D5B2}"/>
              </a:ext>
            </a:extLst>
          </p:cNvPr>
          <p:cNvSpPr>
            <a:spLocks noGrp="1"/>
          </p:cNvSpPr>
          <p:nvPr>
            <p:ph type="body" sz="quarter" idx="16"/>
          </p:nvPr>
        </p:nvSpPr>
        <p:spPr>
          <a:xfrm>
            <a:off x="5796136" y="2859782"/>
            <a:ext cx="3096343" cy="360362"/>
          </a:xfrm>
        </p:spPr>
        <p:txBody>
          <a:bodyPr/>
          <a:lstStyle>
            <a:lvl1pPr marL="0" indent="0">
              <a:buFontTx/>
              <a:buNone/>
              <a:defRPr b="1">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3" name="Text Placeholder 27">
            <a:extLst>
              <a:ext uri="{FF2B5EF4-FFF2-40B4-BE49-F238E27FC236}">
                <a16:creationId xmlns:a16="http://schemas.microsoft.com/office/drawing/2014/main" id="{A068D2BB-11FE-4868-8307-CCA634B09D85}"/>
              </a:ext>
            </a:extLst>
          </p:cNvPr>
          <p:cNvSpPr>
            <a:spLocks noGrp="1"/>
          </p:cNvSpPr>
          <p:nvPr>
            <p:ph type="body" sz="quarter" idx="17"/>
          </p:nvPr>
        </p:nvSpPr>
        <p:spPr>
          <a:xfrm>
            <a:off x="5796136" y="3219822"/>
            <a:ext cx="3096343" cy="1584176"/>
          </a:xfrm>
        </p:spPr>
        <p:txBody>
          <a:bodyPr>
            <a:normAutofit/>
          </a:bodyPr>
          <a:lstStyle>
            <a:lvl1pPr marL="285750" indent="-285750">
              <a:buClr>
                <a:schemeClr val="bg1"/>
              </a:buClr>
              <a:buFont typeface="Arial" panose="020B0604020202020204" pitchFamily="34" charset="0"/>
              <a:buChar char="•"/>
              <a:defRPr sz="1200" b="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4" name="Text Placeholder 27">
            <a:extLst>
              <a:ext uri="{FF2B5EF4-FFF2-40B4-BE49-F238E27FC236}">
                <a16:creationId xmlns:a16="http://schemas.microsoft.com/office/drawing/2014/main" id="{747D6B01-50FF-49C0-ACE6-99B3FECAF9F0}"/>
              </a:ext>
            </a:extLst>
          </p:cNvPr>
          <p:cNvSpPr>
            <a:spLocks noGrp="1"/>
          </p:cNvSpPr>
          <p:nvPr>
            <p:ph type="body" sz="quarter" idx="18"/>
          </p:nvPr>
        </p:nvSpPr>
        <p:spPr>
          <a:xfrm>
            <a:off x="2051720" y="2859782"/>
            <a:ext cx="3096343" cy="360362"/>
          </a:xfrm>
        </p:spPr>
        <p:txBody>
          <a:bodyPr/>
          <a:lstStyle>
            <a:lvl1pPr marL="0" indent="0">
              <a:buFontTx/>
              <a:buNone/>
              <a:defRPr b="1">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5" name="Text Placeholder 27">
            <a:extLst>
              <a:ext uri="{FF2B5EF4-FFF2-40B4-BE49-F238E27FC236}">
                <a16:creationId xmlns:a16="http://schemas.microsoft.com/office/drawing/2014/main" id="{C9AB71B9-DE4F-45E6-8FA6-D735A49F61DF}"/>
              </a:ext>
            </a:extLst>
          </p:cNvPr>
          <p:cNvSpPr>
            <a:spLocks noGrp="1"/>
          </p:cNvSpPr>
          <p:nvPr>
            <p:ph type="body" sz="quarter" idx="19"/>
          </p:nvPr>
        </p:nvSpPr>
        <p:spPr>
          <a:xfrm>
            <a:off x="2051720" y="3219822"/>
            <a:ext cx="3096343" cy="1584176"/>
          </a:xfrm>
        </p:spPr>
        <p:txBody>
          <a:bodyPr>
            <a:normAutofit/>
          </a:bodyPr>
          <a:lstStyle>
            <a:lvl1pPr marL="285750" indent="-285750">
              <a:buClr>
                <a:schemeClr val="bg1"/>
              </a:buClr>
              <a:buFont typeface="Arial" panose="020B0604020202020204" pitchFamily="34" charset="0"/>
              <a:buChar char="•"/>
              <a:defRPr sz="1200" b="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42278275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Star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D09CA7-60A3-41A7-B0A5-2E560BAEE277}"/>
              </a:ext>
            </a:extLst>
          </p:cNvPr>
          <p:cNvSpPr>
            <a:spLocks noGrp="1"/>
          </p:cNvSpPr>
          <p:nvPr>
            <p:ph type="sldNum" sz="quarter" idx="11"/>
          </p:nvPr>
        </p:nvSpPr>
        <p:spPr/>
        <p:txBody>
          <a:bodyPr/>
          <a:lstStyle/>
          <a:p>
            <a:fld id="{D6E8A25D-1839-44AB-86BC-2BEFEBE40DCC}" type="slidenum">
              <a:rPr lang="en-GB" smtClean="0"/>
              <a:pPr/>
              <a:t>‹#›</a:t>
            </a:fld>
            <a:endParaRPr lang="en-GB"/>
          </a:p>
        </p:txBody>
      </p:sp>
      <p:pic>
        <p:nvPicPr>
          <p:cNvPr id="5" name="Shape 313">
            <a:extLst>
              <a:ext uri="{FF2B5EF4-FFF2-40B4-BE49-F238E27FC236}">
                <a16:creationId xmlns:a16="http://schemas.microsoft.com/office/drawing/2014/main" id="{BD2BBEA3-C5C8-42DE-8504-FAF9204926D0}"/>
              </a:ext>
            </a:extLst>
          </p:cNvPr>
          <p:cNvPicPr preferRelativeResize="0"/>
          <p:nvPr userDrawn="1"/>
        </p:nvPicPr>
        <p:blipFill rotWithShape="1">
          <a:blip r:embed="rId2">
            <a:alphaModFix/>
          </a:blip>
          <a:srcRect/>
          <a:stretch/>
        </p:blipFill>
        <p:spPr>
          <a:xfrm>
            <a:off x="0" y="-14051"/>
            <a:ext cx="9144000" cy="1735694"/>
          </a:xfrm>
          <a:prstGeom prst="rect">
            <a:avLst/>
          </a:prstGeom>
          <a:noFill/>
          <a:ln>
            <a:noFill/>
          </a:ln>
        </p:spPr>
      </p:pic>
      <p:sp>
        <p:nvSpPr>
          <p:cNvPr id="6" name="Shape 314">
            <a:extLst>
              <a:ext uri="{FF2B5EF4-FFF2-40B4-BE49-F238E27FC236}">
                <a16:creationId xmlns:a16="http://schemas.microsoft.com/office/drawing/2014/main" id="{538AA846-A771-4A88-A01E-C3C916CC1085}"/>
              </a:ext>
            </a:extLst>
          </p:cNvPr>
          <p:cNvSpPr/>
          <p:nvPr userDrawn="1"/>
        </p:nvSpPr>
        <p:spPr>
          <a:xfrm>
            <a:off x="-1091" y="-20191"/>
            <a:ext cx="9144000" cy="1743835"/>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grpSp>
        <p:nvGrpSpPr>
          <p:cNvPr id="7" name="Shape 315">
            <a:extLst>
              <a:ext uri="{FF2B5EF4-FFF2-40B4-BE49-F238E27FC236}">
                <a16:creationId xmlns:a16="http://schemas.microsoft.com/office/drawing/2014/main" id="{CA4D0AD2-8093-4947-B178-67A17B2C7369}"/>
              </a:ext>
            </a:extLst>
          </p:cNvPr>
          <p:cNvGrpSpPr/>
          <p:nvPr userDrawn="1"/>
        </p:nvGrpSpPr>
        <p:grpSpPr>
          <a:xfrm>
            <a:off x="3026153" y="670"/>
            <a:ext cx="3019017" cy="2892335"/>
            <a:chOff x="3026153" y="0"/>
            <a:chExt cx="3019017" cy="2893088"/>
          </a:xfrm>
        </p:grpSpPr>
        <p:sp>
          <p:nvSpPr>
            <p:cNvPr id="8" name="Shape 316">
              <a:extLst>
                <a:ext uri="{FF2B5EF4-FFF2-40B4-BE49-F238E27FC236}">
                  <a16:creationId xmlns:a16="http://schemas.microsoft.com/office/drawing/2014/main" id="{94E8F89D-C58F-4DB4-A88F-30129FD318DE}"/>
                </a:ext>
              </a:extLst>
            </p:cNvPr>
            <p:cNvSpPr/>
            <p:nvPr/>
          </p:nvSpPr>
          <p:spPr>
            <a:xfrm>
              <a:off x="3090785" y="0"/>
              <a:ext cx="2889758" cy="2893088"/>
            </a:xfrm>
            <a:prstGeom prst="ellipse">
              <a:avLst/>
            </a:prstGeom>
            <a:solidFill>
              <a:schemeClr val="accent1">
                <a:alpha val="65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Noto Sans"/>
                <a:ea typeface="Noto Sans"/>
                <a:cs typeface="Noto Sans"/>
                <a:sym typeface="Noto Sans"/>
              </a:endParaRPr>
            </a:p>
          </p:txBody>
        </p:sp>
        <p:sp>
          <p:nvSpPr>
            <p:cNvPr id="9" name="Shape 317">
              <a:extLst>
                <a:ext uri="{FF2B5EF4-FFF2-40B4-BE49-F238E27FC236}">
                  <a16:creationId xmlns:a16="http://schemas.microsoft.com/office/drawing/2014/main" id="{44376B94-07BF-41F0-92BA-AD8A96AACDAE}"/>
                </a:ext>
              </a:extLst>
            </p:cNvPr>
            <p:cNvSpPr/>
            <p:nvPr/>
          </p:nvSpPr>
          <p:spPr>
            <a:xfrm>
              <a:off x="3335252" y="244748"/>
              <a:ext cx="2400824" cy="2403591"/>
            </a:xfrm>
            <a:prstGeom prst="ellipse">
              <a:avLst/>
            </a:prstGeom>
            <a:solidFill>
              <a:schemeClr val="lt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Noto Sans"/>
                <a:ea typeface="Noto Sans"/>
                <a:cs typeface="Noto Sans"/>
                <a:sym typeface="Noto Sans"/>
              </a:endParaRPr>
            </a:p>
          </p:txBody>
        </p:sp>
        <p:sp>
          <p:nvSpPr>
            <p:cNvPr id="10" name="Shape 318">
              <a:extLst>
                <a:ext uri="{FF2B5EF4-FFF2-40B4-BE49-F238E27FC236}">
                  <a16:creationId xmlns:a16="http://schemas.microsoft.com/office/drawing/2014/main" id="{870554CB-85D4-4490-A4BC-AB745EE6FEAA}"/>
                </a:ext>
              </a:extLst>
            </p:cNvPr>
            <p:cNvSpPr txBox="1"/>
            <p:nvPr/>
          </p:nvSpPr>
          <p:spPr>
            <a:xfrm>
              <a:off x="3026153" y="1015656"/>
              <a:ext cx="3019017" cy="745832"/>
            </a:xfrm>
            <a:prstGeom prst="rect">
              <a:avLst/>
            </a:prstGeom>
            <a:noFill/>
            <a:ln>
              <a:noFill/>
            </a:ln>
          </p:spPr>
          <p:txBody>
            <a:bodyPr wrap="square" lIns="68575" tIns="34275" rIns="68575" bIns="34275" anchor="t" anchorCtr="0">
              <a:noAutofit/>
            </a:bodyPr>
            <a:lstStyle/>
            <a:p>
              <a:pPr marL="0" marR="0" lvl="0" indent="0" algn="ctr" rtl="0">
                <a:lnSpc>
                  <a:spcPct val="199950"/>
                </a:lnSpc>
                <a:spcBef>
                  <a:spcPts val="0"/>
                </a:spcBef>
                <a:buSzPct val="25000"/>
                <a:buNone/>
              </a:pPr>
              <a:r>
                <a:rPr lang="en" sz="3000" b="1">
                  <a:solidFill>
                    <a:schemeClr val="dk1"/>
                  </a:solidFill>
                  <a:latin typeface="Noto Sans"/>
                  <a:ea typeface="Noto Sans"/>
                  <a:cs typeface="Noto Sans"/>
                  <a:sym typeface="Noto Sans"/>
                </a:rPr>
                <a:t>Timeline</a:t>
              </a:r>
            </a:p>
          </p:txBody>
        </p:sp>
      </p:grpSp>
      <p:cxnSp>
        <p:nvCxnSpPr>
          <p:cNvPr id="11" name="Shape 319">
            <a:extLst>
              <a:ext uri="{FF2B5EF4-FFF2-40B4-BE49-F238E27FC236}">
                <a16:creationId xmlns:a16="http://schemas.microsoft.com/office/drawing/2014/main" id="{6CDC81A1-F7EF-4832-941E-A38A3814BBBF}"/>
              </a:ext>
            </a:extLst>
          </p:cNvPr>
          <p:cNvCxnSpPr/>
          <p:nvPr userDrawn="1"/>
        </p:nvCxnSpPr>
        <p:spPr>
          <a:xfrm>
            <a:off x="4541721" y="2973209"/>
            <a:ext cx="0" cy="2169621"/>
          </a:xfrm>
          <a:prstGeom prst="straightConnector1">
            <a:avLst/>
          </a:prstGeom>
          <a:noFill/>
          <a:ln w="63500" cap="rnd" cmpd="sng">
            <a:solidFill>
              <a:schemeClr val="accent2"/>
            </a:solidFill>
            <a:prstDash val="dot"/>
            <a:round/>
            <a:headEnd type="none" w="med" len="med"/>
            <a:tailEnd type="none" w="med" len="med"/>
          </a:ln>
        </p:spPr>
      </p:cxnSp>
      <p:sp>
        <p:nvSpPr>
          <p:cNvPr id="14" name="Title 1">
            <a:extLst>
              <a:ext uri="{FF2B5EF4-FFF2-40B4-BE49-F238E27FC236}">
                <a16:creationId xmlns:a16="http://schemas.microsoft.com/office/drawing/2014/main" id="{35EA82A1-448A-4A88-A1F8-639CD5BBFBC0}"/>
              </a:ext>
            </a:extLst>
          </p:cNvPr>
          <p:cNvSpPr txBox="1">
            <a:spLocks/>
          </p:cNvSpPr>
          <p:nvPr userDrawn="1"/>
        </p:nvSpPr>
        <p:spPr>
          <a:xfrm>
            <a:off x="5076056" y="4155926"/>
            <a:ext cx="1800200" cy="349547"/>
          </a:xfrm>
          <a:prstGeom prst="rect">
            <a:avLst/>
          </a:prstGeom>
        </p:spPr>
        <p:txBody>
          <a:bodyPr vert="horz" lIns="91432" tIns="45716" rIns="91432" bIns="45716" rtlCol="0" anchor="ctr">
            <a:noAutofit/>
          </a:bodyPr>
          <a:lstStyle>
            <a:lvl1pPr algn="l" defTabSz="914321" rtl="0" eaLnBrk="1" latinLnBrk="0" hangingPunct="1">
              <a:spcBef>
                <a:spcPct val="0"/>
              </a:spcBef>
              <a:buNone/>
              <a:defRPr sz="1100" b="1" kern="1200">
                <a:solidFill>
                  <a:schemeClr val="tx1"/>
                </a:solidFill>
                <a:latin typeface="Noto Sans" panose="020B0502040504020204" pitchFamily="34"/>
                <a:ea typeface="Noto Sans" panose="020B0502040504020204" pitchFamily="34"/>
                <a:cs typeface="Noto Sans" panose="020B0502040504020204" pitchFamily="34"/>
              </a:defRPr>
            </a:lvl1pPr>
          </a:lstStyle>
          <a:p>
            <a:endParaRPr lang="en-GB"/>
          </a:p>
        </p:txBody>
      </p:sp>
      <p:sp>
        <p:nvSpPr>
          <p:cNvPr id="16" name="Text Placeholder 15">
            <a:extLst>
              <a:ext uri="{FF2B5EF4-FFF2-40B4-BE49-F238E27FC236}">
                <a16:creationId xmlns:a16="http://schemas.microsoft.com/office/drawing/2014/main" id="{8BC55DCC-76B6-4215-ACE3-3B071EE00EC0}"/>
              </a:ext>
            </a:extLst>
          </p:cNvPr>
          <p:cNvSpPr>
            <a:spLocks noGrp="1"/>
          </p:cNvSpPr>
          <p:nvPr>
            <p:ph type="body" sz="quarter" idx="12" hasCustomPrompt="1"/>
          </p:nvPr>
        </p:nvSpPr>
        <p:spPr>
          <a:xfrm>
            <a:off x="4932040" y="3219822"/>
            <a:ext cx="2880320" cy="431800"/>
          </a:xfrm>
        </p:spPr>
        <p:txBody>
          <a:bodyPr>
            <a:noAutofit/>
          </a:bodyPr>
          <a:lstStyle>
            <a:lvl1pPr marL="0" indent="0">
              <a:buNone/>
              <a:defRPr sz="1200" b="1">
                <a:solidFill>
                  <a:schemeClr val="tx1"/>
                </a:solidFill>
              </a:defRPr>
            </a:lvl1pPr>
            <a:lvl2pPr marL="0" indent="0">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17" name="Text Placeholder 15">
            <a:extLst>
              <a:ext uri="{FF2B5EF4-FFF2-40B4-BE49-F238E27FC236}">
                <a16:creationId xmlns:a16="http://schemas.microsoft.com/office/drawing/2014/main" id="{4710E5F9-C54C-4A4D-A211-06129FE6DCD1}"/>
              </a:ext>
            </a:extLst>
          </p:cNvPr>
          <p:cNvSpPr>
            <a:spLocks noGrp="1"/>
          </p:cNvSpPr>
          <p:nvPr>
            <p:ph type="body" sz="quarter" idx="13" hasCustomPrompt="1"/>
          </p:nvPr>
        </p:nvSpPr>
        <p:spPr>
          <a:xfrm>
            <a:off x="1331640" y="4227934"/>
            <a:ext cx="2879080" cy="431800"/>
          </a:xfrm>
        </p:spPr>
        <p:txBody>
          <a:bodyPr>
            <a:noAutofit/>
          </a:bodyPr>
          <a:lstStyle>
            <a:lvl1pPr marL="0" indent="0" algn="r">
              <a:buNone/>
              <a:defRPr sz="1200" b="1">
                <a:solidFill>
                  <a:schemeClr val="tx1"/>
                </a:solidFill>
              </a:defRPr>
            </a:lvl1pPr>
            <a:lvl2pPr marL="0" indent="0" algn="r">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Tree>
    <p:extLst>
      <p:ext uri="{BB962C8B-B14F-4D97-AF65-F5344CB8AC3E}">
        <p14:creationId xmlns:p14="http://schemas.microsoft.com/office/powerpoint/2010/main" val="2898815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Bo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4B6F55-600E-48B4-AB4E-0F76489E4738}"/>
              </a:ext>
            </a:extLst>
          </p:cNvPr>
          <p:cNvSpPr>
            <a:spLocks noGrp="1"/>
          </p:cNvSpPr>
          <p:nvPr>
            <p:ph type="sldNum" sz="quarter" idx="11"/>
          </p:nvPr>
        </p:nvSpPr>
        <p:spPr/>
        <p:txBody>
          <a:bodyPr/>
          <a:lstStyle/>
          <a:p>
            <a:fld id="{D6E8A25D-1839-44AB-86BC-2BEFEBE40DCC}" type="slidenum">
              <a:rPr lang="en-GB" smtClean="0"/>
              <a:pPr/>
              <a:t>‹#›</a:t>
            </a:fld>
            <a:endParaRPr lang="en-GB"/>
          </a:p>
        </p:txBody>
      </p:sp>
      <p:cxnSp>
        <p:nvCxnSpPr>
          <p:cNvPr id="5" name="Shape 326">
            <a:extLst>
              <a:ext uri="{FF2B5EF4-FFF2-40B4-BE49-F238E27FC236}">
                <a16:creationId xmlns:a16="http://schemas.microsoft.com/office/drawing/2014/main" id="{65DC92CD-B8AA-4248-A9E2-5F2C44CE495A}"/>
              </a:ext>
            </a:extLst>
          </p:cNvPr>
          <p:cNvCxnSpPr/>
          <p:nvPr userDrawn="1"/>
        </p:nvCxnSpPr>
        <p:spPr>
          <a:xfrm>
            <a:off x="4541721" y="55157"/>
            <a:ext cx="0" cy="5087674"/>
          </a:xfrm>
          <a:prstGeom prst="straightConnector1">
            <a:avLst/>
          </a:prstGeom>
          <a:noFill/>
          <a:ln w="63500" cap="rnd" cmpd="sng">
            <a:solidFill>
              <a:schemeClr val="tx2"/>
            </a:solidFill>
            <a:prstDash val="dot"/>
            <a:round/>
            <a:headEnd type="none" w="med" len="med"/>
            <a:tailEnd type="none" w="med" len="med"/>
          </a:ln>
        </p:spPr>
      </p:cxnSp>
      <p:sp>
        <p:nvSpPr>
          <p:cNvPr id="6" name="Text Placeholder 15">
            <a:extLst>
              <a:ext uri="{FF2B5EF4-FFF2-40B4-BE49-F238E27FC236}">
                <a16:creationId xmlns:a16="http://schemas.microsoft.com/office/drawing/2014/main" id="{B94753B9-050C-4F0B-A7AA-FC29CCA5B729}"/>
              </a:ext>
            </a:extLst>
          </p:cNvPr>
          <p:cNvSpPr>
            <a:spLocks noGrp="1"/>
          </p:cNvSpPr>
          <p:nvPr>
            <p:ph type="body" sz="quarter" idx="12" hasCustomPrompt="1"/>
          </p:nvPr>
        </p:nvSpPr>
        <p:spPr>
          <a:xfrm>
            <a:off x="4932040" y="2643758"/>
            <a:ext cx="2880320" cy="431800"/>
          </a:xfrm>
        </p:spPr>
        <p:txBody>
          <a:bodyPr>
            <a:noAutofit/>
          </a:bodyPr>
          <a:lstStyle>
            <a:lvl1pPr marL="0" indent="0">
              <a:buNone/>
              <a:defRPr sz="1200" b="1">
                <a:solidFill>
                  <a:schemeClr val="tx1"/>
                </a:solidFill>
              </a:defRPr>
            </a:lvl1pPr>
            <a:lvl2pPr marL="0" indent="0">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7" name="Text Placeholder 15">
            <a:extLst>
              <a:ext uri="{FF2B5EF4-FFF2-40B4-BE49-F238E27FC236}">
                <a16:creationId xmlns:a16="http://schemas.microsoft.com/office/drawing/2014/main" id="{43DED6F8-A643-440E-BB97-12C84E3FBE85}"/>
              </a:ext>
            </a:extLst>
          </p:cNvPr>
          <p:cNvSpPr>
            <a:spLocks noGrp="1"/>
          </p:cNvSpPr>
          <p:nvPr>
            <p:ph type="body" sz="quarter" idx="13" hasCustomPrompt="1"/>
          </p:nvPr>
        </p:nvSpPr>
        <p:spPr>
          <a:xfrm>
            <a:off x="1331640" y="3651870"/>
            <a:ext cx="2879080" cy="431800"/>
          </a:xfrm>
        </p:spPr>
        <p:txBody>
          <a:bodyPr>
            <a:noAutofit/>
          </a:bodyPr>
          <a:lstStyle>
            <a:lvl1pPr marL="0" indent="0" algn="r">
              <a:buNone/>
              <a:defRPr sz="1200" b="1">
                <a:solidFill>
                  <a:schemeClr val="tx1"/>
                </a:solidFill>
              </a:defRPr>
            </a:lvl1pPr>
            <a:lvl2pPr marL="0" indent="0" algn="r">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8" name="Text Placeholder 15">
            <a:extLst>
              <a:ext uri="{FF2B5EF4-FFF2-40B4-BE49-F238E27FC236}">
                <a16:creationId xmlns:a16="http://schemas.microsoft.com/office/drawing/2014/main" id="{866F8FF8-416B-48E8-A2BC-6793F9410B66}"/>
              </a:ext>
            </a:extLst>
          </p:cNvPr>
          <p:cNvSpPr>
            <a:spLocks noGrp="1"/>
          </p:cNvSpPr>
          <p:nvPr>
            <p:ph type="body" sz="quarter" idx="14" hasCustomPrompt="1"/>
          </p:nvPr>
        </p:nvSpPr>
        <p:spPr>
          <a:xfrm>
            <a:off x="4860032" y="699542"/>
            <a:ext cx="2880320" cy="431800"/>
          </a:xfrm>
        </p:spPr>
        <p:txBody>
          <a:bodyPr>
            <a:noAutofit/>
          </a:bodyPr>
          <a:lstStyle>
            <a:lvl1pPr marL="0" indent="0">
              <a:buNone/>
              <a:defRPr sz="1200" b="1">
                <a:solidFill>
                  <a:schemeClr val="tx1"/>
                </a:solidFill>
              </a:defRPr>
            </a:lvl1pPr>
            <a:lvl2pPr marL="0" indent="0">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9" name="Text Placeholder 15">
            <a:extLst>
              <a:ext uri="{FF2B5EF4-FFF2-40B4-BE49-F238E27FC236}">
                <a16:creationId xmlns:a16="http://schemas.microsoft.com/office/drawing/2014/main" id="{502B294B-1E65-421E-8718-A3D001ED91F7}"/>
              </a:ext>
            </a:extLst>
          </p:cNvPr>
          <p:cNvSpPr>
            <a:spLocks noGrp="1"/>
          </p:cNvSpPr>
          <p:nvPr>
            <p:ph type="body" sz="quarter" idx="15" hasCustomPrompt="1"/>
          </p:nvPr>
        </p:nvSpPr>
        <p:spPr>
          <a:xfrm>
            <a:off x="1259632" y="1707654"/>
            <a:ext cx="2879080" cy="431800"/>
          </a:xfrm>
        </p:spPr>
        <p:txBody>
          <a:bodyPr>
            <a:noAutofit/>
          </a:bodyPr>
          <a:lstStyle>
            <a:lvl1pPr marL="0" indent="0" algn="r">
              <a:buNone/>
              <a:defRPr sz="1200" b="1">
                <a:solidFill>
                  <a:schemeClr val="tx1"/>
                </a:solidFill>
              </a:defRPr>
            </a:lvl1pPr>
            <a:lvl2pPr marL="0" indent="0" algn="r">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Tree>
    <p:extLst>
      <p:ext uri="{BB962C8B-B14F-4D97-AF65-F5344CB8AC3E}">
        <p14:creationId xmlns:p14="http://schemas.microsoft.com/office/powerpoint/2010/main" val="11102610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Fin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66E796-E782-43AD-B45E-167D11EF144B}"/>
              </a:ext>
            </a:extLst>
          </p:cNvPr>
          <p:cNvSpPr>
            <a:spLocks noGrp="1"/>
          </p:cNvSpPr>
          <p:nvPr>
            <p:ph type="sldNum" sz="quarter" idx="11"/>
          </p:nvPr>
        </p:nvSpPr>
        <p:spPr/>
        <p:txBody>
          <a:bodyPr/>
          <a:lstStyle/>
          <a:p>
            <a:fld id="{D6E8A25D-1839-44AB-86BC-2BEFEBE40DCC}" type="slidenum">
              <a:rPr lang="en-GB" smtClean="0"/>
              <a:pPr/>
              <a:t>‹#›</a:t>
            </a:fld>
            <a:endParaRPr lang="en-GB"/>
          </a:p>
        </p:txBody>
      </p:sp>
      <p:cxnSp>
        <p:nvCxnSpPr>
          <p:cNvPr id="5" name="Shape 337">
            <a:extLst>
              <a:ext uri="{FF2B5EF4-FFF2-40B4-BE49-F238E27FC236}">
                <a16:creationId xmlns:a16="http://schemas.microsoft.com/office/drawing/2014/main" id="{C3FCFAAA-792C-4AD6-ADB3-BB7856C10F8D}"/>
              </a:ext>
            </a:extLst>
          </p:cNvPr>
          <p:cNvCxnSpPr/>
          <p:nvPr userDrawn="1"/>
        </p:nvCxnSpPr>
        <p:spPr>
          <a:xfrm>
            <a:off x="4572000" y="0"/>
            <a:ext cx="0" cy="2157304"/>
          </a:xfrm>
          <a:prstGeom prst="straightConnector1">
            <a:avLst/>
          </a:prstGeom>
          <a:noFill/>
          <a:ln w="63500" cap="rnd" cmpd="sng">
            <a:solidFill>
              <a:schemeClr val="tx2"/>
            </a:solidFill>
            <a:prstDash val="dot"/>
            <a:round/>
            <a:headEnd type="none" w="med" len="med"/>
            <a:tailEnd type="none" w="med" len="med"/>
          </a:ln>
        </p:spPr>
      </p:cxnSp>
      <p:grpSp>
        <p:nvGrpSpPr>
          <p:cNvPr id="6" name="Shape 338">
            <a:extLst>
              <a:ext uri="{FF2B5EF4-FFF2-40B4-BE49-F238E27FC236}">
                <a16:creationId xmlns:a16="http://schemas.microsoft.com/office/drawing/2014/main" id="{42ABF614-BA10-4812-BA2A-083D89EBFD33}"/>
              </a:ext>
            </a:extLst>
          </p:cNvPr>
          <p:cNvGrpSpPr/>
          <p:nvPr userDrawn="1"/>
        </p:nvGrpSpPr>
        <p:grpSpPr>
          <a:xfrm>
            <a:off x="4108951" y="2206497"/>
            <a:ext cx="957580" cy="975225"/>
            <a:chOff x="3207689" y="1"/>
            <a:chExt cx="3018900" cy="3075331"/>
          </a:xfrm>
        </p:grpSpPr>
        <p:sp>
          <p:nvSpPr>
            <p:cNvPr id="7" name="Shape 339">
              <a:extLst>
                <a:ext uri="{FF2B5EF4-FFF2-40B4-BE49-F238E27FC236}">
                  <a16:creationId xmlns:a16="http://schemas.microsoft.com/office/drawing/2014/main" id="{EDD5982B-35B5-47D9-BEDA-746230F4189C}"/>
                </a:ext>
              </a:extLst>
            </p:cNvPr>
            <p:cNvSpPr/>
            <p:nvPr/>
          </p:nvSpPr>
          <p:spPr>
            <a:xfrm>
              <a:off x="3207689" y="1"/>
              <a:ext cx="2889758" cy="2893087"/>
            </a:xfrm>
            <a:prstGeom prst="ellipse">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Noto Sans"/>
                <a:ea typeface="Noto Sans"/>
                <a:cs typeface="Noto Sans"/>
                <a:sym typeface="Noto Sans"/>
              </a:endParaRPr>
            </a:p>
          </p:txBody>
        </p:sp>
        <p:sp>
          <p:nvSpPr>
            <p:cNvPr id="8" name="Shape 340">
              <a:extLst>
                <a:ext uri="{FF2B5EF4-FFF2-40B4-BE49-F238E27FC236}">
                  <a16:creationId xmlns:a16="http://schemas.microsoft.com/office/drawing/2014/main" id="{1204ACCE-D86D-4499-BC3C-5A9D4BE1CA00}"/>
                </a:ext>
              </a:extLst>
            </p:cNvPr>
            <p:cNvSpPr/>
            <p:nvPr/>
          </p:nvSpPr>
          <p:spPr>
            <a:xfrm>
              <a:off x="3452157" y="244748"/>
              <a:ext cx="2400824" cy="2403591"/>
            </a:xfrm>
            <a:prstGeom prst="ellipse">
              <a:avLst/>
            </a:prstGeom>
            <a:solidFill>
              <a:schemeClr val="lt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Noto Sans"/>
                <a:ea typeface="Noto Sans"/>
                <a:cs typeface="Noto Sans"/>
                <a:sym typeface="Noto Sans"/>
              </a:endParaRPr>
            </a:p>
          </p:txBody>
        </p:sp>
        <p:sp>
          <p:nvSpPr>
            <p:cNvPr id="9" name="Shape 341">
              <a:extLst>
                <a:ext uri="{FF2B5EF4-FFF2-40B4-BE49-F238E27FC236}">
                  <a16:creationId xmlns:a16="http://schemas.microsoft.com/office/drawing/2014/main" id="{8743977D-054F-471F-AA29-25AE59C02851}"/>
                </a:ext>
              </a:extLst>
            </p:cNvPr>
            <p:cNvSpPr txBox="1"/>
            <p:nvPr/>
          </p:nvSpPr>
          <p:spPr>
            <a:xfrm>
              <a:off x="3207689" y="911732"/>
              <a:ext cx="3018900" cy="2163600"/>
            </a:xfrm>
            <a:prstGeom prst="rect">
              <a:avLst/>
            </a:prstGeom>
            <a:noFill/>
            <a:ln>
              <a:noFill/>
            </a:ln>
          </p:spPr>
          <p:txBody>
            <a:bodyPr wrap="square" lIns="68575" tIns="34275" rIns="68575" bIns="34275" anchor="t" anchorCtr="0">
              <a:noAutofit/>
            </a:bodyPr>
            <a:lstStyle/>
            <a:p>
              <a:pPr marL="0" marR="0" lvl="0" indent="0" algn="ctr" rtl="0">
                <a:lnSpc>
                  <a:spcPct val="499875"/>
                </a:lnSpc>
                <a:spcBef>
                  <a:spcPts val="0"/>
                </a:spcBef>
                <a:buSzPct val="25000"/>
                <a:buNone/>
              </a:pPr>
              <a:endParaRPr lang="en" sz="1200" b="1">
                <a:solidFill>
                  <a:schemeClr val="dk1"/>
                </a:solidFill>
                <a:latin typeface="Noto Sans"/>
                <a:ea typeface="Noto Sans"/>
                <a:cs typeface="Noto Sans"/>
                <a:sym typeface="Noto Sans"/>
              </a:endParaRPr>
            </a:p>
          </p:txBody>
        </p:sp>
      </p:grpSp>
      <p:sp>
        <p:nvSpPr>
          <p:cNvPr id="10" name="Text Placeholder 15">
            <a:extLst>
              <a:ext uri="{FF2B5EF4-FFF2-40B4-BE49-F238E27FC236}">
                <a16:creationId xmlns:a16="http://schemas.microsoft.com/office/drawing/2014/main" id="{C39B8B4A-F87B-4305-8AA5-336121076877}"/>
              </a:ext>
            </a:extLst>
          </p:cNvPr>
          <p:cNvSpPr>
            <a:spLocks noGrp="1"/>
          </p:cNvSpPr>
          <p:nvPr>
            <p:ph type="body" sz="quarter" idx="12" hasCustomPrompt="1"/>
          </p:nvPr>
        </p:nvSpPr>
        <p:spPr>
          <a:xfrm>
            <a:off x="4932040" y="483518"/>
            <a:ext cx="2880320" cy="431800"/>
          </a:xfrm>
        </p:spPr>
        <p:txBody>
          <a:bodyPr>
            <a:noAutofit/>
          </a:bodyPr>
          <a:lstStyle>
            <a:lvl1pPr marL="0" indent="0">
              <a:buNone/>
              <a:defRPr sz="1200" b="1">
                <a:solidFill>
                  <a:schemeClr val="tx1"/>
                </a:solidFill>
              </a:defRPr>
            </a:lvl1pPr>
            <a:lvl2pPr marL="0" indent="0">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11" name="Text Placeholder 15">
            <a:extLst>
              <a:ext uri="{FF2B5EF4-FFF2-40B4-BE49-F238E27FC236}">
                <a16:creationId xmlns:a16="http://schemas.microsoft.com/office/drawing/2014/main" id="{6AD84ADE-0A4A-4D4B-ADDE-16D4AD1DDE2D}"/>
              </a:ext>
            </a:extLst>
          </p:cNvPr>
          <p:cNvSpPr>
            <a:spLocks noGrp="1"/>
          </p:cNvSpPr>
          <p:nvPr>
            <p:ph type="body" sz="quarter" idx="13" hasCustomPrompt="1"/>
          </p:nvPr>
        </p:nvSpPr>
        <p:spPr>
          <a:xfrm>
            <a:off x="3131840" y="3219822"/>
            <a:ext cx="2879080" cy="431800"/>
          </a:xfrm>
        </p:spPr>
        <p:txBody>
          <a:bodyPr>
            <a:noAutofit/>
          </a:bodyPr>
          <a:lstStyle>
            <a:lvl1pPr marL="0" indent="0" algn="ctr">
              <a:buNone/>
              <a:defRPr sz="1200" b="1">
                <a:solidFill>
                  <a:schemeClr val="tx1"/>
                </a:solidFill>
              </a:defRPr>
            </a:lvl1pPr>
            <a:lvl2pPr marL="0" indent="0" algn="ctr">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Final Date and Activity</a:t>
            </a:r>
          </a:p>
          <a:p>
            <a:pPr lvl="1"/>
            <a:r>
              <a:rPr lang="en-US"/>
              <a:t>Detail</a:t>
            </a:r>
          </a:p>
        </p:txBody>
      </p:sp>
    </p:spTree>
    <p:extLst>
      <p:ext uri="{BB962C8B-B14F-4D97-AF65-F5344CB8AC3E}">
        <p14:creationId xmlns:p14="http://schemas.microsoft.com/office/powerpoint/2010/main" val="41957733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Slide - Plain">
    <p:spTree>
      <p:nvGrpSpPr>
        <p:cNvPr id="1" name=""/>
        <p:cNvGrpSpPr/>
        <p:nvPr/>
      </p:nvGrpSpPr>
      <p:grpSpPr>
        <a:xfrm>
          <a:off x="0" y="0"/>
          <a:ext cx="0" cy="0"/>
          <a:chOff x="0" y="0"/>
          <a:chExt cx="0" cy="0"/>
        </a:xfrm>
      </p:grpSpPr>
      <p:pic>
        <p:nvPicPr>
          <p:cNvPr id="6" name="Picture 2" descr="https://embracechange79.files.wordpress.com/2014/03/img_1396.jpg">
            <a:extLst>
              <a:ext uri="{FF2B5EF4-FFF2-40B4-BE49-F238E27FC236}">
                <a16:creationId xmlns:a16="http://schemas.microsoft.com/office/drawing/2014/main" id="{E9F29184-9077-4359-8BDD-3F827DDD8114}"/>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7" name="Shape 155">
            <a:extLst>
              <a:ext uri="{FF2B5EF4-FFF2-40B4-BE49-F238E27FC236}">
                <a16:creationId xmlns:a16="http://schemas.microsoft.com/office/drawing/2014/main" id="{291A966E-8486-484A-B21B-4F28254429C3}"/>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3512788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Statement">
    <p:spTree>
      <p:nvGrpSpPr>
        <p:cNvPr id="1" name=""/>
        <p:cNvGrpSpPr/>
        <p:nvPr/>
      </p:nvGrpSpPr>
      <p:grpSpPr>
        <a:xfrm>
          <a:off x="0" y="0"/>
          <a:ext cx="0" cy="0"/>
          <a:chOff x="0" y="0"/>
          <a:chExt cx="0" cy="0"/>
        </a:xfrm>
      </p:grpSpPr>
      <p:sp>
        <p:nvSpPr>
          <p:cNvPr id="3" name="Shape 207">
            <a:extLst>
              <a:ext uri="{FF2B5EF4-FFF2-40B4-BE49-F238E27FC236}">
                <a16:creationId xmlns:a16="http://schemas.microsoft.com/office/drawing/2014/main" id="{4E26F093-13AF-478F-B4D0-3441ECCDD372}"/>
              </a:ext>
            </a:extLst>
          </p:cNvPr>
          <p:cNvSpPr/>
          <p:nvPr/>
        </p:nvSpPr>
        <p:spPr>
          <a:xfrm>
            <a:off x="0" y="0"/>
            <a:ext cx="9144000" cy="51435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000">
              <a:solidFill>
                <a:schemeClr val="lt1"/>
              </a:solidFill>
              <a:latin typeface="Arial"/>
              <a:ea typeface="Arial"/>
              <a:cs typeface="Arial"/>
              <a:sym typeface="Arial"/>
            </a:endParaRPr>
          </a:p>
        </p:txBody>
      </p:sp>
      <p:sp>
        <p:nvSpPr>
          <p:cNvPr id="5" name="Title 4">
            <a:extLst>
              <a:ext uri="{FF2B5EF4-FFF2-40B4-BE49-F238E27FC236}">
                <a16:creationId xmlns:a16="http://schemas.microsoft.com/office/drawing/2014/main" id="{B074B756-F6A0-4083-BEB4-447F36CDEDD9}"/>
              </a:ext>
            </a:extLst>
          </p:cNvPr>
          <p:cNvSpPr>
            <a:spLocks noGrp="1"/>
          </p:cNvSpPr>
          <p:nvPr>
            <p:ph type="title" hasCustomPrompt="1"/>
          </p:nvPr>
        </p:nvSpPr>
        <p:spPr>
          <a:xfrm>
            <a:off x="-1988" y="0"/>
            <a:ext cx="9145987" cy="5143500"/>
          </a:xfrm>
          <a:prstGeom prst="rect">
            <a:avLst/>
          </a:prstGeom>
        </p:spPr>
        <p:txBody>
          <a:bodyPr lIns="720000" anchor="ctr"/>
          <a:lstStyle>
            <a:lvl1pPr algn="l">
              <a:defRPr sz="4800" b="0">
                <a:solidFill>
                  <a:schemeClr val="bg1"/>
                </a:solidFill>
              </a:defRPr>
            </a:lvl1pPr>
          </a:lstStyle>
          <a:p>
            <a:r>
              <a:rPr lang="en-US"/>
              <a:t>Click to add a</a:t>
            </a:r>
            <a:br>
              <a:rPr lang="en-US"/>
            </a:br>
            <a:r>
              <a:rPr lang="en-US"/>
              <a:t>statement</a:t>
            </a:r>
            <a:endParaRPr lang="en-GB"/>
          </a:p>
        </p:txBody>
      </p:sp>
      <p:pic>
        <p:nvPicPr>
          <p:cNvPr id="7" name="Picture 6">
            <a:extLst>
              <a:ext uri="{FF2B5EF4-FFF2-40B4-BE49-F238E27FC236}">
                <a16:creationId xmlns:a16="http://schemas.microsoft.com/office/drawing/2014/main" id="{EF39C405-F96A-4046-A129-EADBCFCEDB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7713" y="4762037"/>
            <a:ext cx="1376774" cy="218700"/>
          </a:xfrm>
          <a:prstGeom prst="rect">
            <a:avLst/>
          </a:prstGeom>
        </p:spPr>
      </p:pic>
    </p:spTree>
    <p:custDataLst>
      <p:tags r:id="rId1"/>
    </p:custDataLst>
    <p:extLst>
      <p:ext uri="{BB962C8B-B14F-4D97-AF65-F5344CB8AC3E}">
        <p14:creationId xmlns:p14="http://schemas.microsoft.com/office/powerpoint/2010/main" val="369115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FA1375-E4FD-4247-8F05-7E8C1DFB8E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49" y="-9099"/>
            <a:ext cx="9165912" cy="5152600"/>
          </a:xfrm>
          <a:prstGeom prst="rect">
            <a:avLst/>
          </a:prstGeom>
        </p:spPr>
      </p:pic>
      <p:sp>
        <p:nvSpPr>
          <p:cNvPr id="7" name="Shape 352">
            <a:extLst>
              <a:ext uri="{FF2B5EF4-FFF2-40B4-BE49-F238E27FC236}">
                <a16:creationId xmlns:a16="http://schemas.microsoft.com/office/drawing/2014/main" id="{7B41EE33-5E97-4283-8CCC-7E42672A56E6}"/>
              </a:ext>
            </a:extLst>
          </p:cNvPr>
          <p:cNvSpPr/>
          <p:nvPr userDrawn="1"/>
        </p:nvSpPr>
        <p:spPr>
          <a:xfrm>
            <a:off x="-19050" y="-9098"/>
            <a:ext cx="9163050" cy="51526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pic>
        <p:nvPicPr>
          <p:cNvPr id="11" name="Picture 10">
            <a:extLst>
              <a:ext uri="{FF2B5EF4-FFF2-40B4-BE49-F238E27FC236}">
                <a16:creationId xmlns:a16="http://schemas.microsoft.com/office/drawing/2014/main" id="{01CA794F-53B7-4B13-9D2A-A0A2F6A6F71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68805" y="924076"/>
            <a:ext cx="2441532" cy="635270"/>
          </a:xfrm>
          <a:prstGeom prst="rect">
            <a:avLst/>
          </a:prstGeom>
        </p:spPr>
      </p:pic>
      <p:sp>
        <p:nvSpPr>
          <p:cNvPr id="2" name="Title 1">
            <a:extLst>
              <a:ext uri="{FF2B5EF4-FFF2-40B4-BE49-F238E27FC236}">
                <a16:creationId xmlns:a16="http://schemas.microsoft.com/office/drawing/2014/main" id="{A2811366-26CA-4359-B533-F3B1C89D2491}"/>
              </a:ext>
            </a:extLst>
          </p:cNvPr>
          <p:cNvSpPr>
            <a:spLocks noGrp="1"/>
          </p:cNvSpPr>
          <p:nvPr>
            <p:ph type="title"/>
          </p:nvPr>
        </p:nvSpPr>
        <p:spPr>
          <a:xfrm>
            <a:off x="683568" y="2870275"/>
            <a:ext cx="7776864" cy="637579"/>
          </a:xfrm>
        </p:spPr>
        <p:txBody>
          <a:bodyPr/>
          <a:lstStyle>
            <a:lvl1pPr>
              <a:defRPr>
                <a:solidFill>
                  <a:schemeClr val="bg1"/>
                </a:solidFill>
              </a:defRPr>
            </a:lvl1pPr>
          </a:lstStyle>
          <a:p>
            <a:r>
              <a:rPr lang="en-US"/>
              <a:t>Click to edit Master title style</a:t>
            </a:r>
            <a:endParaRPr lang="en-GB"/>
          </a:p>
        </p:txBody>
      </p:sp>
      <p:sp>
        <p:nvSpPr>
          <p:cNvPr id="4" name="Footer Placeholder 3">
            <a:extLst>
              <a:ext uri="{FF2B5EF4-FFF2-40B4-BE49-F238E27FC236}">
                <a16:creationId xmlns:a16="http://schemas.microsoft.com/office/drawing/2014/main" id="{AD841B79-5C1B-4830-977D-F42A1C7B5F8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08FEA69-C5D6-4C1D-999A-2ED1AE15B29F}"/>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13" name="Content Placeholder 12">
            <a:extLst>
              <a:ext uri="{FF2B5EF4-FFF2-40B4-BE49-F238E27FC236}">
                <a16:creationId xmlns:a16="http://schemas.microsoft.com/office/drawing/2014/main" id="{051BE417-6BA9-43A1-BC72-0D0EE6D6D313}"/>
              </a:ext>
            </a:extLst>
          </p:cNvPr>
          <p:cNvSpPr>
            <a:spLocks noGrp="1"/>
          </p:cNvSpPr>
          <p:nvPr>
            <p:ph sz="quarter" idx="13"/>
          </p:nvPr>
        </p:nvSpPr>
        <p:spPr>
          <a:xfrm>
            <a:off x="683568" y="3795886"/>
            <a:ext cx="7775575" cy="360040"/>
          </a:xfrm>
        </p:spPr>
        <p:txBody>
          <a:bodyPr>
            <a:normAutofit/>
          </a:bodyPr>
          <a:lstStyle>
            <a:lvl1pPr marL="0" indent="0">
              <a:buFontTx/>
              <a:buNone/>
              <a:defRPr sz="180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6557449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Section Title">
    <p:spTree>
      <p:nvGrpSpPr>
        <p:cNvPr id="1" name=""/>
        <p:cNvGrpSpPr/>
        <p:nvPr/>
      </p:nvGrpSpPr>
      <p:grpSpPr>
        <a:xfrm>
          <a:off x="0" y="0"/>
          <a:ext cx="0" cy="0"/>
          <a:chOff x="0" y="0"/>
          <a:chExt cx="0" cy="0"/>
        </a:xfrm>
      </p:grpSpPr>
      <p:sp>
        <p:nvSpPr>
          <p:cNvPr id="3" name="Shape 352">
            <a:extLst>
              <a:ext uri="{FF2B5EF4-FFF2-40B4-BE49-F238E27FC236}">
                <a16:creationId xmlns:a16="http://schemas.microsoft.com/office/drawing/2014/main" id="{13ED1B42-4643-47AD-9F8D-1A12FE8334B8}"/>
              </a:ext>
            </a:extLst>
          </p:cNvPr>
          <p:cNvSpPr/>
          <p:nvPr/>
        </p:nvSpPr>
        <p:spPr>
          <a:xfrm>
            <a:off x="0" y="0"/>
            <a:ext cx="9144000" cy="51526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3200">
              <a:solidFill>
                <a:schemeClr val="lt1"/>
              </a:solidFill>
              <a:latin typeface="Arial"/>
              <a:ea typeface="Arial"/>
              <a:cs typeface="Arial"/>
              <a:sym typeface="Arial"/>
            </a:endParaRPr>
          </a:p>
        </p:txBody>
      </p:sp>
      <p:sp>
        <p:nvSpPr>
          <p:cNvPr id="4" name="Title 1">
            <a:extLst>
              <a:ext uri="{FF2B5EF4-FFF2-40B4-BE49-F238E27FC236}">
                <a16:creationId xmlns:a16="http://schemas.microsoft.com/office/drawing/2014/main" id="{D7F2B5E7-2719-4549-9B29-66988ED8710B}"/>
              </a:ext>
            </a:extLst>
          </p:cNvPr>
          <p:cNvSpPr>
            <a:spLocks noGrp="1"/>
          </p:cNvSpPr>
          <p:nvPr>
            <p:ph type="ctrTitle" hasCustomPrompt="1"/>
          </p:nvPr>
        </p:nvSpPr>
        <p:spPr>
          <a:xfrm>
            <a:off x="478358" y="2571750"/>
            <a:ext cx="8198098" cy="792088"/>
          </a:xfrm>
          <a:prstGeom prst="rect">
            <a:avLst/>
          </a:prstGeom>
        </p:spPr>
        <p:txBody>
          <a:bodyPr vert="horz" lIns="91432" tIns="45716" rIns="91432" bIns="45716" rtlCol="0" anchor="ctr">
            <a:normAutofit/>
          </a:bodyPr>
          <a:lstStyle>
            <a:lvl1pPr algn="l">
              <a:defRPr lang="en-US" sz="3200" b="0" dirty="0">
                <a:solidFill>
                  <a:schemeClr val="bg1"/>
                </a:solidFill>
                <a:latin typeface="+mj-lt"/>
                <a:ea typeface="Noto Sans" panose="020B0502040504020204" pitchFamily="34"/>
                <a:cs typeface="Noto Sans" panose="020B0502040504020204" pitchFamily="34"/>
              </a:defRPr>
            </a:lvl1pPr>
          </a:lstStyle>
          <a:p>
            <a:pPr lvl="0" algn="l" defTabSz="914321"/>
            <a:r>
              <a:rPr lang="en-US"/>
              <a:t>Section Title</a:t>
            </a:r>
          </a:p>
        </p:txBody>
      </p:sp>
      <p:sp>
        <p:nvSpPr>
          <p:cNvPr id="7" name="Text Placeholder 4">
            <a:extLst>
              <a:ext uri="{FF2B5EF4-FFF2-40B4-BE49-F238E27FC236}">
                <a16:creationId xmlns:a16="http://schemas.microsoft.com/office/drawing/2014/main" id="{95804FBA-39DC-4EF8-B67D-9A8B684E7472}"/>
              </a:ext>
            </a:extLst>
          </p:cNvPr>
          <p:cNvSpPr>
            <a:spLocks noGrp="1"/>
          </p:cNvSpPr>
          <p:nvPr>
            <p:ph type="body" sz="quarter" idx="11" hasCustomPrompt="1"/>
          </p:nvPr>
        </p:nvSpPr>
        <p:spPr>
          <a:xfrm>
            <a:off x="477838" y="4371990"/>
            <a:ext cx="8197850" cy="360000"/>
          </a:xfrm>
          <a:prstGeom prst="rect">
            <a:avLst/>
          </a:prstGeom>
        </p:spPr>
        <p:txBody>
          <a:bodyPr vert="horz" lIns="91432" tIns="45716" rIns="91432" bIns="45716" rtlCol="0" anchor="ctr">
            <a:noAutofit/>
          </a:bodyPr>
          <a:lstStyle>
            <a:lvl1pPr algn="l">
              <a:defRPr lang="en-US" sz="1600" b="0" smtClean="0">
                <a:solidFill>
                  <a:schemeClr val="bg1"/>
                </a:solidFill>
                <a:latin typeface="Noto Sans" panose="020B0502040504020204" pitchFamily="34"/>
                <a:ea typeface="Noto Sans" panose="020B0502040504020204" pitchFamily="34"/>
                <a:cs typeface="Noto Sans" panose="020B0502040504020204" pitchFamily="34"/>
              </a:defRPr>
            </a:lvl1pPr>
            <a:lvl2pPr>
              <a:defRPr lang="en-US" smtClean="0"/>
            </a:lvl2pPr>
            <a:lvl3pPr>
              <a:defRPr lang="en-US" smtClean="0"/>
            </a:lvl3pPr>
            <a:lvl4pPr>
              <a:defRPr lang="en-US" smtClean="0"/>
            </a:lvl4pPr>
            <a:lvl5pPr>
              <a:defRPr lang="en-GB"/>
            </a:lvl5pPr>
          </a:lstStyle>
          <a:p>
            <a:pPr marL="0" lvl="0" indent="0" defTabSz="914321">
              <a:buClr>
                <a:schemeClr val="tx2"/>
              </a:buClr>
              <a:buSzPct val="100000"/>
              <a:buFontTx/>
              <a:buNone/>
            </a:pPr>
            <a:r>
              <a:rPr lang="en-US"/>
              <a:t>Presentation Title</a:t>
            </a:r>
            <a:endParaRPr lang="en-GB"/>
          </a:p>
        </p:txBody>
      </p:sp>
      <p:pic>
        <p:nvPicPr>
          <p:cNvPr id="8" name="Picture 7">
            <a:extLst>
              <a:ext uri="{FF2B5EF4-FFF2-40B4-BE49-F238E27FC236}">
                <a16:creationId xmlns:a16="http://schemas.microsoft.com/office/drawing/2014/main" id="{F51F6EE9-8F66-4242-9FB3-251C4F22801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68808" y="1047792"/>
            <a:ext cx="2441525" cy="387837"/>
          </a:xfrm>
          <a:prstGeom prst="rect">
            <a:avLst/>
          </a:prstGeom>
        </p:spPr>
      </p:pic>
    </p:spTree>
    <p:custDataLst>
      <p:tags r:id="rId1"/>
    </p:custDataLst>
    <p:extLst>
      <p:ext uri="{BB962C8B-B14F-4D97-AF65-F5344CB8AC3E}">
        <p14:creationId xmlns:p14="http://schemas.microsoft.com/office/powerpoint/2010/main" val="5788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ctivity">
    <p:bg>
      <p:bgPr>
        <a:solidFill>
          <a:schemeClr val="bg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1529CB4-6C86-43C5-BAF5-CB087B301257}"/>
              </a:ext>
            </a:extLst>
          </p:cNvPr>
          <p:cNvSpPr>
            <a:spLocks noGrp="1"/>
          </p:cNvSpPr>
          <p:nvPr>
            <p:ph type="body" sz="quarter" idx="10" hasCustomPrompt="1"/>
          </p:nvPr>
        </p:nvSpPr>
        <p:spPr>
          <a:xfrm>
            <a:off x="3707532" y="627534"/>
            <a:ext cx="4824338" cy="504329"/>
          </a:xfrm>
          <a:prstGeom prst="rect">
            <a:avLst/>
          </a:prstGeom>
        </p:spPr>
        <p:txBody>
          <a:bodyPr/>
          <a:lstStyle>
            <a:lvl1pPr marL="0" indent="0">
              <a:buFontTx/>
              <a:buNone/>
              <a:defRPr sz="2000" b="1">
                <a:solidFill>
                  <a:srgbClr val="000000"/>
                </a:solidFill>
              </a:defRPr>
            </a:lvl1pPr>
          </a:lstStyle>
          <a:p>
            <a:pPr lvl="0"/>
            <a:r>
              <a:rPr lang="en-US"/>
              <a:t>Enter Activity Name Here</a:t>
            </a:r>
          </a:p>
        </p:txBody>
      </p:sp>
      <p:sp>
        <p:nvSpPr>
          <p:cNvPr id="14" name="Text Placeholder 12">
            <a:extLst>
              <a:ext uri="{FF2B5EF4-FFF2-40B4-BE49-F238E27FC236}">
                <a16:creationId xmlns:a16="http://schemas.microsoft.com/office/drawing/2014/main" id="{D2E61985-E0EC-47F2-8B55-CE40431E25EA}"/>
              </a:ext>
            </a:extLst>
          </p:cNvPr>
          <p:cNvSpPr>
            <a:spLocks noGrp="1"/>
          </p:cNvSpPr>
          <p:nvPr>
            <p:ph type="body" sz="quarter" idx="11" hasCustomPrompt="1"/>
          </p:nvPr>
        </p:nvSpPr>
        <p:spPr>
          <a:xfrm>
            <a:off x="3707532" y="1203598"/>
            <a:ext cx="4824338" cy="2664296"/>
          </a:xfrm>
          <a:prstGeom prst="rect">
            <a:avLst/>
          </a:prstGeom>
        </p:spPr>
        <p:txBody>
          <a:bodyPr/>
          <a:lstStyle>
            <a:lvl1pPr marL="0" indent="0">
              <a:buFontTx/>
              <a:buNone/>
              <a:defRPr sz="1600" b="0">
                <a:solidFill>
                  <a:srgbClr val="000000"/>
                </a:solidFill>
              </a:defRPr>
            </a:lvl1pPr>
          </a:lstStyle>
          <a:p>
            <a:pPr lvl="0"/>
            <a:r>
              <a:rPr lang="en-US"/>
              <a:t>Enter Instructions Here</a:t>
            </a:r>
          </a:p>
        </p:txBody>
      </p:sp>
      <p:sp>
        <p:nvSpPr>
          <p:cNvPr id="15" name="Text Placeholder 12">
            <a:extLst>
              <a:ext uri="{FF2B5EF4-FFF2-40B4-BE49-F238E27FC236}">
                <a16:creationId xmlns:a16="http://schemas.microsoft.com/office/drawing/2014/main" id="{F2389A05-FF70-4D3F-983A-037311E8C3A3}"/>
              </a:ext>
            </a:extLst>
          </p:cNvPr>
          <p:cNvSpPr>
            <a:spLocks noGrp="1"/>
          </p:cNvSpPr>
          <p:nvPr>
            <p:ph type="body" sz="quarter" idx="12" hasCustomPrompt="1"/>
          </p:nvPr>
        </p:nvSpPr>
        <p:spPr>
          <a:xfrm>
            <a:off x="3707532" y="4014454"/>
            <a:ext cx="4824338" cy="360040"/>
          </a:xfrm>
          <a:prstGeom prst="rect">
            <a:avLst/>
          </a:prstGeom>
        </p:spPr>
        <p:txBody>
          <a:bodyPr/>
          <a:lstStyle>
            <a:lvl1pPr marL="0" indent="0">
              <a:buFontTx/>
              <a:buNone/>
              <a:defRPr sz="1800" b="1">
                <a:solidFill>
                  <a:srgbClr val="000000"/>
                </a:solidFill>
              </a:defRPr>
            </a:lvl1pPr>
          </a:lstStyle>
          <a:p>
            <a:pPr lvl="0"/>
            <a:r>
              <a:rPr lang="en-US"/>
              <a:t>Enter Duration Here</a:t>
            </a: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0"/>
            <a:ext cx="3345741" cy="5143500"/>
          </a:xfrm>
          <a:prstGeom prst="rect">
            <a:avLst/>
          </a:prstGeom>
        </p:spPr>
      </p:pic>
      <p:sp>
        <p:nvSpPr>
          <p:cNvPr id="11" name="Title 1">
            <a:extLst>
              <a:ext uri="{FF2B5EF4-FFF2-40B4-BE49-F238E27FC236}">
                <a16:creationId xmlns:a16="http://schemas.microsoft.com/office/drawing/2014/main" id="{C7283931-BBD4-433A-B589-291869D656F3}"/>
              </a:ext>
            </a:extLst>
          </p:cNvPr>
          <p:cNvSpPr txBox="1">
            <a:spLocks/>
          </p:cNvSpPr>
          <p:nvPr/>
        </p:nvSpPr>
        <p:spPr>
          <a:xfrm>
            <a:off x="-2125" y="0"/>
            <a:ext cx="3347866" cy="5143500"/>
          </a:xfrm>
          <a:prstGeom prst="rect">
            <a:avLst/>
          </a:prstGeom>
          <a:solidFill>
            <a:schemeClr val="tx1">
              <a:alpha val="71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21"/>
            <a:r>
              <a:rPr lang="en-US" b="0"/>
              <a:t>Time for</a:t>
            </a:r>
          </a:p>
          <a:p>
            <a:pPr algn="ctr" defTabSz="914321"/>
            <a:r>
              <a:rPr lang="en-US" b="0"/>
              <a:t>an activity!</a:t>
            </a:r>
          </a:p>
        </p:txBody>
      </p:sp>
    </p:spTree>
    <p:custDataLst>
      <p:tags r:id="rId1"/>
    </p:custDataLst>
    <p:extLst>
      <p:ext uri="{BB962C8B-B14F-4D97-AF65-F5344CB8AC3E}">
        <p14:creationId xmlns:p14="http://schemas.microsoft.com/office/powerpoint/2010/main" val="83406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ext &amp; Object">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979200"/>
          </a:xfrm>
          <a:prstGeom prst="rect">
            <a:avLst/>
          </a:prstGeom>
        </p:spPr>
      </p:pic>
      <p:sp>
        <p:nvSpPr>
          <p:cNvPr id="2" name="Title 1"/>
          <p:cNvSpPr>
            <a:spLocks noGrp="1"/>
          </p:cNvSpPr>
          <p:nvPr>
            <p:ph type="ctrTitle" hasCustomPrompt="1"/>
          </p:nvPr>
        </p:nvSpPr>
        <p:spPr>
          <a:xfrm>
            <a:off x="0" y="0"/>
            <a:ext cx="9144000" cy="9792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70000" rtlCol="0" anchor="ctr">
            <a:noAutofit/>
          </a:bodyPr>
          <a:lstStyle>
            <a:lvl1pPr>
              <a:defRPr lang="en-US" sz="2000" b="0" dirty="0">
                <a:latin typeface="+mj-lt"/>
              </a:defRPr>
            </a:lvl1pPr>
          </a:lstStyle>
          <a:p>
            <a:pPr marL="0" lvl="0" defTabSz="914321"/>
            <a:r>
              <a:rPr lang="en-US"/>
              <a:t>Click to add title</a:t>
            </a:r>
          </a:p>
        </p:txBody>
      </p:sp>
      <p:sp>
        <p:nvSpPr>
          <p:cNvPr id="7" name="Text Placeholder 6"/>
          <p:cNvSpPr>
            <a:spLocks noGrp="1"/>
          </p:cNvSpPr>
          <p:nvPr>
            <p:ph type="body" sz="quarter" idx="10" hasCustomPrompt="1"/>
          </p:nvPr>
        </p:nvSpPr>
        <p:spPr>
          <a:xfrm>
            <a:off x="432000" y="1419622"/>
            <a:ext cx="4572048" cy="3059960"/>
          </a:xfrm>
          <a:prstGeom prst="rect">
            <a:avLst/>
          </a:prstGeom>
        </p:spPr>
        <p:txBody>
          <a:bodyPr vert="horz" lIns="91440" tIns="45720" rIns="91440" bIns="45720" rtlCol="0" anchor="ctr">
            <a:noAutofit/>
          </a:bodyPr>
          <a:lstStyle>
            <a:lvl1pPr marL="285750" indent="-285750">
              <a:buFont typeface="Arial" panose="020B0604020202020204" pitchFamily="34" charset="0"/>
              <a:buChar char="•"/>
              <a:defRPr lang="en-US" sz="1600" b="1" smtClean="0">
                <a:solidFill>
                  <a:srgbClr val="000000"/>
                </a:solidFill>
              </a:defRPr>
            </a:lvl1pPr>
            <a:lvl2pPr marL="742950" indent="-285750">
              <a:buFont typeface="Arial" panose="020B0604020202020204" pitchFamily="34" charset="0"/>
              <a:buChar char="•"/>
              <a:defRPr lang="en-US" sz="1600" smtClean="0">
                <a:solidFill>
                  <a:srgbClr val="000000"/>
                </a:solidFill>
              </a:defRPr>
            </a:lvl2pPr>
            <a:lvl3pPr marL="1200150" indent="-285750">
              <a:buFont typeface="Arial" panose="020B0604020202020204" pitchFamily="34" charset="0"/>
              <a:buChar char="•"/>
              <a:defRPr lang="en-US" sz="1400" smtClean="0">
                <a:solidFill>
                  <a:srgbClr val="000000"/>
                </a:solidFill>
              </a:defRPr>
            </a:lvl3pPr>
            <a:lvl4pPr marL="1543050" indent="-171450">
              <a:buFont typeface="Arial" panose="020B0604020202020204" pitchFamily="34" charset="0"/>
              <a:buChar char="•"/>
              <a:defRPr lang="en-US" sz="1200" smtClean="0">
                <a:solidFill>
                  <a:srgbClr val="000000"/>
                </a:solidFill>
              </a:defRPr>
            </a:lvl4pPr>
            <a:lvl5pPr marL="2000250" indent="-171450">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4" name="Content Placeholder 3"/>
          <p:cNvSpPr>
            <a:spLocks noGrp="1"/>
          </p:cNvSpPr>
          <p:nvPr>
            <p:ph sz="quarter" idx="11" hasCustomPrompt="1"/>
          </p:nvPr>
        </p:nvSpPr>
        <p:spPr>
          <a:xfrm>
            <a:off x="5292080" y="1419015"/>
            <a:ext cx="3420000" cy="3060910"/>
          </a:xfrm>
          <a:prstGeom prst="rect">
            <a:avLst/>
          </a:prstGeom>
        </p:spPr>
        <p:txBody>
          <a:bodyPr anchor="ctr"/>
          <a:lstStyle>
            <a:lvl1pPr marL="0" indent="0" algn="ctr">
              <a:buNone/>
              <a:defRPr sz="1400" b="1">
                <a:solidFill>
                  <a:srgbClr val="000000"/>
                </a:solidFill>
              </a:defRPr>
            </a:lvl1pPr>
          </a:lstStyle>
          <a:p>
            <a:pPr lvl="0"/>
            <a:r>
              <a:rPr lang="en-GB"/>
              <a:t>Click to add image</a:t>
            </a:r>
          </a:p>
        </p:txBody>
      </p:sp>
    </p:spTree>
    <p:custDataLst>
      <p:tags r:id="rId1"/>
    </p:custDataLst>
    <p:extLst>
      <p:ext uri="{BB962C8B-B14F-4D97-AF65-F5344CB8AC3E}">
        <p14:creationId xmlns:p14="http://schemas.microsoft.com/office/powerpoint/2010/main" val="2392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Thank you!">
    <p:spTree>
      <p:nvGrpSpPr>
        <p:cNvPr id="1" name=""/>
        <p:cNvGrpSpPr/>
        <p:nvPr/>
      </p:nvGrpSpPr>
      <p:grpSpPr>
        <a:xfrm>
          <a:off x="0" y="0"/>
          <a:ext cx="0" cy="0"/>
          <a:chOff x="0" y="0"/>
          <a:chExt cx="0" cy="0"/>
        </a:xfrm>
      </p:grpSpPr>
      <p:sp>
        <p:nvSpPr>
          <p:cNvPr id="3" name="Shape 352">
            <a:extLst>
              <a:ext uri="{FF2B5EF4-FFF2-40B4-BE49-F238E27FC236}">
                <a16:creationId xmlns:a16="http://schemas.microsoft.com/office/drawing/2014/main" id="{13ED1B42-4643-47AD-9F8D-1A12FE8334B8}"/>
              </a:ext>
            </a:extLst>
          </p:cNvPr>
          <p:cNvSpPr/>
          <p:nvPr/>
        </p:nvSpPr>
        <p:spPr>
          <a:xfrm>
            <a:off x="0" y="0"/>
            <a:ext cx="9144000" cy="51526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3200">
              <a:solidFill>
                <a:schemeClr val="lt1"/>
              </a:solidFill>
              <a:latin typeface="Arial"/>
              <a:ea typeface="Arial"/>
              <a:cs typeface="Arial"/>
              <a:sym typeface="Arial"/>
            </a:endParaRPr>
          </a:p>
        </p:txBody>
      </p:sp>
      <p:sp>
        <p:nvSpPr>
          <p:cNvPr id="5" name="Shape 3161">
            <a:extLst>
              <a:ext uri="{FF2B5EF4-FFF2-40B4-BE49-F238E27FC236}">
                <a16:creationId xmlns:a16="http://schemas.microsoft.com/office/drawing/2014/main" id="{4FAABDEE-F2E4-4214-9A1F-1CB04CDF3770}"/>
              </a:ext>
            </a:extLst>
          </p:cNvPr>
          <p:cNvSpPr txBox="1"/>
          <p:nvPr/>
        </p:nvSpPr>
        <p:spPr>
          <a:xfrm>
            <a:off x="1403648" y="1707654"/>
            <a:ext cx="6336704" cy="1473266"/>
          </a:xfrm>
          <a:prstGeom prst="rect">
            <a:avLst/>
          </a:prstGeom>
          <a:noFill/>
          <a:ln>
            <a:noFill/>
          </a:ln>
        </p:spPr>
        <p:txBody>
          <a:bodyPr wrap="square" lIns="68575" tIns="34275" rIns="68575" bIns="34275" anchor="t" anchorCtr="0">
            <a:noAutofit/>
          </a:bodyPr>
          <a:lstStyle/>
          <a:p>
            <a:pPr marL="0" marR="0" lvl="0" indent="0" algn="ctr" rtl="0">
              <a:lnSpc>
                <a:spcPct val="150000"/>
              </a:lnSpc>
              <a:spcBef>
                <a:spcPts val="0"/>
              </a:spcBef>
              <a:buSzPct val="25000"/>
              <a:buNone/>
            </a:pPr>
            <a:r>
              <a:rPr lang="en-GB" sz="5400" b="0">
                <a:solidFill>
                  <a:schemeClr val="lt1"/>
                </a:solidFill>
                <a:latin typeface="booking_sansbold" panose="02000803000000000000" pitchFamily="50" charset="0"/>
                <a:ea typeface="Noto Sans"/>
                <a:cs typeface="Noto Sans"/>
                <a:sym typeface="Noto Sans"/>
              </a:rPr>
              <a:t>Thank you!</a:t>
            </a:r>
            <a:endParaRPr lang="en" sz="5400" b="0">
              <a:solidFill>
                <a:schemeClr val="lt1"/>
              </a:solidFill>
              <a:latin typeface="booking_sansbold" panose="02000803000000000000" pitchFamily="50" charset="0"/>
              <a:ea typeface="Noto Sans"/>
              <a:cs typeface="Noto Sans"/>
              <a:sym typeface="Noto Sans"/>
            </a:endParaRPr>
          </a:p>
        </p:txBody>
      </p:sp>
      <p:pic>
        <p:nvPicPr>
          <p:cNvPr id="7" name="Picture 6">
            <a:extLst>
              <a:ext uri="{FF2B5EF4-FFF2-40B4-BE49-F238E27FC236}">
                <a16:creationId xmlns:a16="http://schemas.microsoft.com/office/drawing/2014/main" id="{F51F6EE9-8F66-4242-9FB3-251C4F22801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351237" y="4227934"/>
            <a:ext cx="2441525" cy="387837"/>
          </a:xfrm>
          <a:prstGeom prst="rect">
            <a:avLst/>
          </a:prstGeom>
        </p:spPr>
      </p:pic>
    </p:spTree>
    <p:custDataLst>
      <p:tags r:id="rId1"/>
    </p:custDataLst>
    <p:extLst>
      <p:ext uri="{BB962C8B-B14F-4D97-AF65-F5344CB8AC3E}">
        <p14:creationId xmlns:p14="http://schemas.microsoft.com/office/powerpoint/2010/main" val="1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1_Blank">
  <p:cSld name="01_Blank">
    <p:spTree>
      <p:nvGrpSpPr>
        <p:cNvPr id="1" name="Shape 13"/>
        <p:cNvGrpSpPr/>
        <p:nvPr/>
      </p:nvGrpSpPr>
      <p:grpSpPr>
        <a:xfrm>
          <a:off x="0" y="0"/>
          <a:ext cx="0" cy="0"/>
          <a:chOff x="0" y="0"/>
          <a:chExt cx="0" cy="0"/>
        </a:xfrm>
      </p:grpSpPr>
      <p:pic>
        <p:nvPicPr>
          <p:cNvPr id="14" name="Google Shape;14;p3" descr="lightbg_logo.png"/>
          <p:cNvPicPr preferRelativeResize="0"/>
          <p:nvPr/>
        </p:nvPicPr>
        <p:blipFill rotWithShape="1">
          <a:blip r:embed="rId2">
            <a:alphaModFix/>
          </a:blip>
          <a:srcRect/>
          <a:stretch/>
        </p:blipFill>
        <p:spPr>
          <a:xfrm>
            <a:off x="7782104" y="4765781"/>
            <a:ext cx="964999" cy="165679"/>
          </a:xfrm>
          <a:prstGeom prst="rect">
            <a:avLst/>
          </a:prstGeom>
          <a:noFill/>
          <a:ln>
            <a:noFill/>
          </a:ln>
        </p:spPr>
      </p:pic>
      <p:sp>
        <p:nvSpPr>
          <p:cNvPr id="15" name="Google Shape;15;p3"/>
          <p:cNvSpPr/>
          <p:nvPr/>
        </p:nvSpPr>
        <p:spPr>
          <a:xfrm>
            <a:off x="0" y="0"/>
            <a:ext cx="68598" cy="5143500"/>
          </a:xfrm>
          <a:prstGeom prst="rect">
            <a:avLst/>
          </a:prstGeom>
          <a:solidFill>
            <a:srgbClr val="FEBA02"/>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800" b="0"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10340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Main Title">
    <p:spTree>
      <p:nvGrpSpPr>
        <p:cNvPr id="1" name=""/>
        <p:cNvGrpSpPr/>
        <p:nvPr/>
      </p:nvGrpSpPr>
      <p:grpSpPr>
        <a:xfrm>
          <a:off x="0" y="0"/>
          <a:ext cx="0" cy="0"/>
          <a:chOff x="0" y="0"/>
          <a:chExt cx="0" cy="0"/>
        </a:xfrm>
      </p:grpSpPr>
      <p:sp>
        <p:nvSpPr>
          <p:cNvPr id="7" name="Shape 352">
            <a:extLst>
              <a:ext uri="{FF2B5EF4-FFF2-40B4-BE49-F238E27FC236}">
                <a16:creationId xmlns:a16="http://schemas.microsoft.com/office/drawing/2014/main" id="{AE075269-C7FE-4AD0-9035-1D9B994A6E87}"/>
              </a:ext>
            </a:extLst>
          </p:cNvPr>
          <p:cNvSpPr/>
          <p:nvPr userDrawn="1"/>
        </p:nvSpPr>
        <p:spPr>
          <a:xfrm>
            <a:off x="0" y="0"/>
            <a:ext cx="9144000" cy="51526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l" rtl="0">
              <a:spcBef>
                <a:spcPts val="0"/>
              </a:spcBef>
              <a:buSzPct val="25000"/>
              <a:buNone/>
            </a:pPr>
            <a:endParaRPr sz="3200">
              <a:solidFill>
                <a:schemeClr val="lt1"/>
              </a:solidFill>
              <a:latin typeface="Arial"/>
              <a:ea typeface="Arial"/>
              <a:cs typeface="Arial"/>
              <a:sym typeface="Arial"/>
            </a:endParaRPr>
          </a:p>
        </p:txBody>
      </p:sp>
      <p:sp>
        <p:nvSpPr>
          <p:cNvPr id="6" name="Title 5">
            <a:extLst>
              <a:ext uri="{FF2B5EF4-FFF2-40B4-BE49-F238E27FC236}">
                <a16:creationId xmlns:a16="http://schemas.microsoft.com/office/drawing/2014/main" id="{CD14FB6B-F699-4711-8B14-BD3506D4684D}"/>
              </a:ext>
            </a:extLst>
          </p:cNvPr>
          <p:cNvSpPr>
            <a:spLocks noGrp="1"/>
          </p:cNvSpPr>
          <p:nvPr>
            <p:ph type="title" hasCustomPrompt="1"/>
          </p:nvPr>
        </p:nvSpPr>
        <p:spPr>
          <a:xfrm>
            <a:off x="478210" y="2114542"/>
            <a:ext cx="8197478" cy="993775"/>
          </a:xfrm>
          <a:prstGeom prst="rect">
            <a:avLst/>
          </a:prstGeom>
        </p:spPr>
        <p:txBody>
          <a:bodyPr vert="horz" lIns="91432" tIns="45716" rIns="91432" bIns="45716" rtlCol="0" anchor="ctr">
            <a:normAutofit/>
          </a:bodyPr>
          <a:lstStyle>
            <a:lvl1pPr algn="l">
              <a:defRPr lang="en-GB" sz="3200" b="0" dirty="0">
                <a:solidFill>
                  <a:schemeClr val="bg1"/>
                </a:solidFill>
                <a:latin typeface="+mj-lt"/>
                <a:ea typeface="Noto Sans" panose="020B0502040504020204" pitchFamily="34"/>
                <a:cs typeface="Noto Sans" panose="020B0502040504020204" pitchFamily="34"/>
              </a:defRPr>
            </a:lvl1pPr>
          </a:lstStyle>
          <a:p>
            <a:pPr marL="0" lvl="0" algn="l" defTabSz="914321"/>
            <a:r>
              <a:rPr lang="en-US"/>
              <a:t>Presentation Title</a:t>
            </a:r>
            <a:endParaRPr lang="en-GB"/>
          </a:p>
        </p:txBody>
      </p:sp>
      <p:sp>
        <p:nvSpPr>
          <p:cNvPr id="18" name="Text Placeholder 12">
            <a:extLst>
              <a:ext uri="{FF2B5EF4-FFF2-40B4-BE49-F238E27FC236}">
                <a16:creationId xmlns:a16="http://schemas.microsoft.com/office/drawing/2014/main" id="{B414674D-3758-426F-94DF-821D77C9F570}"/>
              </a:ext>
            </a:extLst>
          </p:cNvPr>
          <p:cNvSpPr>
            <a:spLocks noGrp="1"/>
          </p:cNvSpPr>
          <p:nvPr>
            <p:ph type="body" sz="quarter" idx="13" hasCustomPrompt="1"/>
          </p:nvPr>
        </p:nvSpPr>
        <p:spPr>
          <a:xfrm>
            <a:off x="477838" y="3219822"/>
            <a:ext cx="8197478" cy="429046"/>
          </a:xfrm>
          <a:prstGeom prst="rect">
            <a:avLst/>
          </a:prstGeom>
        </p:spPr>
        <p:txBody>
          <a:bodyPr vert="horz" lIns="91432" tIns="45716" rIns="91432" bIns="45716" rtlCol="0">
            <a:noAutofit/>
          </a:bodyPr>
          <a:lstStyle>
            <a:lvl1pPr algn="l">
              <a:defRPr lang="en-US" sz="1600" b="0" dirty="0">
                <a:solidFill>
                  <a:schemeClr val="bg1"/>
                </a:solidFill>
                <a:latin typeface="Noto Sans" panose="020B0502040504020204" pitchFamily="34"/>
                <a:ea typeface="Noto Sans" panose="020B0502040504020204" pitchFamily="34"/>
                <a:cs typeface="Noto Sans" panose="020B0502040504020204" pitchFamily="34"/>
              </a:defRPr>
            </a:lvl1pPr>
          </a:lstStyle>
          <a:p>
            <a:pPr marL="0" lvl="0" indent="0" defTabSz="914321">
              <a:buClr>
                <a:schemeClr val="tx2"/>
              </a:buClr>
              <a:buSzPct val="100000"/>
              <a:buFontTx/>
              <a:buNone/>
            </a:pPr>
            <a:r>
              <a:rPr lang="en-US"/>
              <a:t>Presentation Subtitle</a:t>
            </a:r>
          </a:p>
        </p:txBody>
      </p:sp>
      <p:pic>
        <p:nvPicPr>
          <p:cNvPr id="8" name="Picture 7">
            <a:extLst>
              <a:ext uri="{FF2B5EF4-FFF2-40B4-BE49-F238E27FC236}">
                <a16:creationId xmlns:a16="http://schemas.microsoft.com/office/drawing/2014/main" id="{F51F6EE9-8F66-4242-9FB3-251C4F22801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68808" y="1047792"/>
            <a:ext cx="2441525" cy="387837"/>
          </a:xfrm>
          <a:prstGeom prst="rect">
            <a:avLst/>
          </a:prstGeom>
        </p:spPr>
      </p:pic>
    </p:spTree>
    <p:custDataLst>
      <p:tags r:id="rId1"/>
    </p:custDataLst>
    <p:extLst>
      <p:ext uri="{BB962C8B-B14F-4D97-AF65-F5344CB8AC3E}">
        <p14:creationId xmlns:p14="http://schemas.microsoft.com/office/powerpoint/2010/main" val="340547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ousekeeping">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BA13065-7C9B-4D33-AE5E-5BB12A28920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4" r="-50"/>
          <a:stretch/>
        </p:blipFill>
        <p:spPr>
          <a:xfrm>
            <a:off x="-9500" y="0"/>
            <a:ext cx="9153500" cy="1800000"/>
          </a:xfrm>
          <a:prstGeom prst="rect">
            <a:avLst/>
          </a:prstGeom>
        </p:spPr>
      </p:pic>
      <p:sp>
        <p:nvSpPr>
          <p:cNvPr id="5" name="Title 1">
            <a:extLst>
              <a:ext uri="{FF2B5EF4-FFF2-40B4-BE49-F238E27FC236}">
                <a16:creationId xmlns:a16="http://schemas.microsoft.com/office/drawing/2014/main" id="{08C86826-443F-4D73-990A-414BC730B7C3}"/>
              </a:ext>
            </a:extLst>
          </p:cNvPr>
          <p:cNvSpPr txBox="1">
            <a:spLocks/>
          </p:cNvSpPr>
          <p:nvPr/>
        </p:nvSpPr>
        <p:spPr>
          <a:xfrm>
            <a:off x="0" y="0"/>
            <a:ext cx="9144000" cy="1800000"/>
          </a:xfrm>
          <a:prstGeom prst="rect">
            <a:avLst/>
          </a:prstGeom>
          <a:solidFill>
            <a:schemeClr val="tx1">
              <a:alpha val="71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21"/>
            <a:r>
              <a:rPr lang="en-US" b="0"/>
              <a:t>Housekeeping</a:t>
            </a:r>
          </a:p>
        </p:txBody>
      </p:sp>
    </p:spTree>
    <p:custDataLst>
      <p:tags r:id="rId1"/>
    </p:custDataLst>
    <p:extLst>
      <p:ext uri="{BB962C8B-B14F-4D97-AF65-F5344CB8AC3E}">
        <p14:creationId xmlns:p14="http://schemas.microsoft.com/office/powerpoint/2010/main" val="136084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BF61D1-549B-46B1-8591-72BA8496769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 y="0"/>
            <a:ext cx="3347864" cy="5143500"/>
          </a:xfrm>
          <a:prstGeom prst="rect">
            <a:avLst/>
          </a:prstGeom>
        </p:spPr>
      </p:pic>
      <p:sp>
        <p:nvSpPr>
          <p:cNvPr id="8" name="Text Placeholder 8">
            <a:extLst>
              <a:ext uri="{FF2B5EF4-FFF2-40B4-BE49-F238E27FC236}">
                <a16:creationId xmlns:a16="http://schemas.microsoft.com/office/drawing/2014/main" id="{C8CBB087-FA0E-485D-9B9E-A4A665690160}"/>
              </a:ext>
            </a:extLst>
          </p:cNvPr>
          <p:cNvSpPr>
            <a:spLocks noGrp="1"/>
          </p:cNvSpPr>
          <p:nvPr>
            <p:ph type="body" sz="quarter" idx="10" hasCustomPrompt="1"/>
          </p:nvPr>
        </p:nvSpPr>
        <p:spPr>
          <a:xfrm>
            <a:off x="3707902" y="771550"/>
            <a:ext cx="5112569" cy="3672408"/>
          </a:xfrm>
          <a:prstGeom prst="rect">
            <a:avLst/>
          </a:prstGeom>
        </p:spPr>
        <p:txBody>
          <a:bodyPr anchor="ctr"/>
          <a:lstStyle>
            <a:lvl1pPr marL="285750" indent="-285750">
              <a:spcAft>
                <a:spcPts val="1200"/>
              </a:spcAft>
              <a:buClr>
                <a:schemeClr val="tx2"/>
              </a:buClr>
              <a:buFont typeface="Arial" panose="020B0604020202020204" pitchFamily="34" charset="0"/>
              <a:buChar char="•"/>
              <a:defRPr sz="1600" b="1">
                <a:solidFill>
                  <a:srgbClr val="000000"/>
                </a:solidFill>
              </a:defRPr>
            </a:lvl1pPr>
          </a:lstStyle>
          <a:p>
            <a:pPr lvl="0"/>
            <a:r>
              <a:rPr lang="en-US"/>
              <a:t>Agenda Item 1</a:t>
            </a:r>
          </a:p>
          <a:p>
            <a:pPr lvl="0"/>
            <a:r>
              <a:rPr lang="en-US"/>
              <a:t>Agenda Item 2</a:t>
            </a:r>
          </a:p>
          <a:p>
            <a:pPr lvl="0"/>
            <a:r>
              <a:rPr lang="en-US"/>
              <a:t>Agenda Item 3</a:t>
            </a:r>
          </a:p>
        </p:txBody>
      </p:sp>
      <p:sp>
        <p:nvSpPr>
          <p:cNvPr id="9" name="Title 1">
            <a:extLst>
              <a:ext uri="{FF2B5EF4-FFF2-40B4-BE49-F238E27FC236}">
                <a16:creationId xmlns:a16="http://schemas.microsoft.com/office/drawing/2014/main" id="{7EC405B6-021F-4F1D-A42B-C4DF221E8B05}"/>
              </a:ext>
            </a:extLst>
          </p:cNvPr>
          <p:cNvSpPr txBox="1">
            <a:spLocks/>
          </p:cNvSpPr>
          <p:nvPr userDrawn="1"/>
        </p:nvSpPr>
        <p:spPr>
          <a:xfrm>
            <a:off x="2" y="0"/>
            <a:ext cx="3347866" cy="5143500"/>
          </a:xfrm>
          <a:prstGeom prst="rect">
            <a:avLst/>
          </a:prstGeom>
          <a:solidFill>
            <a:schemeClr val="tx1">
              <a:alpha val="71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21"/>
            <a:r>
              <a:rPr lang="en-US" b="0"/>
              <a:t>What’s on</a:t>
            </a:r>
          </a:p>
          <a:p>
            <a:pPr algn="ctr" defTabSz="914321"/>
            <a:r>
              <a:rPr lang="en-US" b="0"/>
              <a:t>the agenda?</a:t>
            </a:r>
          </a:p>
        </p:txBody>
      </p:sp>
    </p:spTree>
    <p:custDataLst>
      <p:tags r:id="rId1"/>
    </p:custDataLst>
    <p:extLst>
      <p:ext uri="{BB962C8B-B14F-4D97-AF65-F5344CB8AC3E}">
        <p14:creationId xmlns:p14="http://schemas.microsoft.com/office/powerpoint/2010/main" val="32133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Objectives">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AA3AC-9CB9-4ECA-8E59-E14A2710AF2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3347866" cy="5143500"/>
          </a:xfrm>
          <a:prstGeom prst="rect">
            <a:avLst/>
          </a:prstGeom>
        </p:spPr>
      </p:pic>
      <p:sp>
        <p:nvSpPr>
          <p:cNvPr id="5" name="Title 3">
            <a:extLst>
              <a:ext uri="{FF2B5EF4-FFF2-40B4-BE49-F238E27FC236}">
                <a16:creationId xmlns:a16="http://schemas.microsoft.com/office/drawing/2014/main" id="{197E27F6-B121-42F6-9BC1-C47A63B12F8E}"/>
              </a:ext>
            </a:extLst>
          </p:cNvPr>
          <p:cNvSpPr txBox="1">
            <a:spLocks/>
          </p:cNvSpPr>
          <p:nvPr/>
        </p:nvSpPr>
        <p:spPr>
          <a:xfrm>
            <a:off x="3707903" y="1347614"/>
            <a:ext cx="5112567" cy="360040"/>
          </a:xfrm>
          <a:prstGeom prst="rect">
            <a:avLst/>
          </a:prstGeom>
          <a:noFill/>
          <a:ln w="25400" cap="flat" cmpd="sng" algn="ctr">
            <a:noFill/>
            <a:prstDash val="solid"/>
          </a:ln>
          <a:effectLst/>
        </p:spPr>
        <p:txBody>
          <a:bodyPr lIns="0" tIns="0" rIns="0" bIns="0" rtlCol="0" anchor="t">
            <a:norm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GB" sz="1800">
                <a:solidFill>
                  <a:schemeClr val="tx1"/>
                </a:solidFill>
                <a:latin typeface="Calibri" panose="020F0502020204030204" pitchFamily="34" charset="0"/>
                <a:cs typeface="Calibri" panose="020F0502020204030204" pitchFamily="34" charset="0"/>
              </a:rPr>
              <a:t>On completing this workshop, you will be able to…</a:t>
            </a:r>
          </a:p>
        </p:txBody>
      </p:sp>
      <p:sp>
        <p:nvSpPr>
          <p:cNvPr id="9" name="Text Placeholder 8">
            <a:extLst>
              <a:ext uri="{FF2B5EF4-FFF2-40B4-BE49-F238E27FC236}">
                <a16:creationId xmlns:a16="http://schemas.microsoft.com/office/drawing/2014/main" id="{F7EB4949-A218-4C91-9FFF-F1CF4B061DFE}"/>
              </a:ext>
            </a:extLst>
          </p:cNvPr>
          <p:cNvSpPr>
            <a:spLocks noGrp="1"/>
          </p:cNvSpPr>
          <p:nvPr>
            <p:ph type="body" sz="quarter" idx="10" hasCustomPrompt="1"/>
          </p:nvPr>
        </p:nvSpPr>
        <p:spPr>
          <a:xfrm>
            <a:off x="3707902" y="1707654"/>
            <a:ext cx="5112569" cy="2304777"/>
          </a:xfrm>
          <a:prstGeom prst="rect">
            <a:avLst/>
          </a:prstGeom>
        </p:spPr>
        <p:txBody>
          <a:bodyPr anchor="ctr"/>
          <a:lstStyle>
            <a:lvl1pPr marL="285750" indent="-285750">
              <a:spcAft>
                <a:spcPts val="1200"/>
              </a:spcAft>
              <a:buClr>
                <a:schemeClr val="tx2"/>
              </a:buClr>
              <a:buFont typeface="Arial" panose="020B0604020202020204" pitchFamily="34" charset="0"/>
              <a:buChar char="•"/>
              <a:defRPr sz="1600" b="1">
                <a:solidFill>
                  <a:srgbClr val="000000"/>
                </a:solidFill>
              </a:defRPr>
            </a:lvl1pPr>
          </a:lstStyle>
          <a:p>
            <a:pPr lvl="0"/>
            <a:r>
              <a:rPr lang="en-US"/>
              <a:t>Objective 1</a:t>
            </a:r>
          </a:p>
          <a:p>
            <a:pPr lvl="0"/>
            <a:r>
              <a:rPr lang="en-US"/>
              <a:t>Objective 2</a:t>
            </a:r>
          </a:p>
          <a:p>
            <a:pPr lvl="0"/>
            <a:r>
              <a:rPr lang="en-US"/>
              <a:t>Objective 3</a:t>
            </a:r>
          </a:p>
        </p:txBody>
      </p:sp>
      <p:sp>
        <p:nvSpPr>
          <p:cNvPr id="11" name="Title 1">
            <a:extLst>
              <a:ext uri="{FF2B5EF4-FFF2-40B4-BE49-F238E27FC236}">
                <a16:creationId xmlns:a16="http://schemas.microsoft.com/office/drawing/2014/main" id="{5301ADFC-5DA0-41F0-AF0E-7BA08EEA08C9}"/>
              </a:ext>
            </a:extLst>
          </p:cNvPr>
          <p:cNvSpPr txBox="1">
            <a:spLocks/>
          </p:cNvSpPr>
          <p:nvPr/>
        </p:nvSpPr>
        <p:spPr>
          <a:xfrm>
            <a:off x="0" y="0"/>
            <a:ext cx="3347866" cy="5143500"/>
          </a:xfrm>
          <a:prstGeom prst="rect">
            <a:avLst/>
          </a:prstGeom>
          <a:solidFill>
            <a:schemeClr val="tx1">
              <a:alpha val="71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21"/>
            <a:r>
              <a:rPr lang="en-US" b="0"/>
              <a:t>What’s in it</a:t>
            </a:r>
          </a:p>
          <a:p>
            <a:pPr algn="ctr" defTabSz="914321"/>
            <a:r>
              <a:rPr lang="en-US" b="0"/>
              <a:t>for you?</a:t>
            </a:r>
          </a:p>
        </p:txBody>
      </p:sp>
    </p:spTree>
    <p:custDataLst>
      <p:tags r:id="rId1"/>
    </p:custDataLst>
    <p:extLst>
      <p:ext uri="{BB962C8B-B14F-4D97-AF65-F5344CB8AC3E}">
        <p14:creationId xmlns:p14="http://schemas.microsoft.com/office/powerpoint/2010/main" val="180272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ection Titl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hape 352">
            <a:extLst>
              <a:ext uri="{FF2B5EF4-FFF2-40B4-BE49-F238E27FC236}">
                <a16:creationId xmlns:a16="http://schemas.microsoft.com/office/drawing/2014/main" id="{13ED1B42-4643-47AD-9F8D-1A12FE8334B8}"/>
              </a:ext>
            </a:extLst>
          </p:cNvPr>
          <p:cNvSpPr/>
          <p:nvPr/>
        </p:nvSpPr>
        <p:spPr>
          <a:xfrm>
            <a:off x="0" y="0"/>
            <a:ext cx="9144000" cy="51526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3200">
              <a:solidFill>
                <a:schemeClr val="lt1"/>
              </a:solidFill>
              <a:latin typeface="Arial"/>
              <a:ea typeface="Arial"/>
              <a:cs typeface="Arial"/>
              <a:sym typeface="Arial"/>
            </a:endParaRPr>
          </a:p>
        </p:txBody>
      </p:sp>
      <p:sp>
        <p:nvSpPr>
          <p:cNvPr id="4" name="Title 1">
            <a:extLst>
              <a:ext uri="{FF2B5EF4-FFF2-40B4-BE49-F238E27FC236}">
                <a16:creationId xmlns:a16="http://schemas.microsoft.com/office/drawing/2014/main" id="{D7F2B5E7-2719-4549-9B29-66988ED8710B}"/>
              </a:ext>
            </a:extLst>
          </p:cNvPr>
          <p:cNvSpPr>
            <a:spLocks noGrp="1"/>
          </p:cNvSpPr>
          <p:nvPr>
            <p:ph type="ctrTitle" hasCustomPrompt="1"/>
          </p:nvPr>
        </p:nvSpPr>
        <p:spPr>
          <a:xfrm>
            <a:off x="478358" y="2571750"/>
            <a:ext cx="8198098" cy="792088"/>
          </a:xfrm>
          <a:prstGeom prst="rect">
            <a:avLst/>
          </a:prstGeom>
        </p:spPr>
        <p:txBody>
          <a:bodyPr vert="horz" lIns="91432" tIns="45716" rIns="91432" bIns="45716" rtlCol="0" anchor="ctr">
            <a:normAutofit/>
          </a:bodyPr>
          <a:lstStyle>
            <a:lvl1pPr algn="l">
              <a:defRPr lang="en-US" sz="3200" b="0" dirty="0">
                <a:solidFill>
                  <a:schemeClr val="bg1"/>
                </a:solidFill>
                <a:latin typeface="+mj-lt"/>
                <a:ea typeface="Noto Sans" panose="020B0502040504020204" pitchFamily="34"/>
                <a:cs typeface="Noto Sans" panose="020B0502040504020204" pitchFamily="34"/>
              </a:defRPr>
            </a:lvl1pPr>
          </a:lstStyle>
          <a:p>
            <a:pPr lvl="0" algn="l" defTabSz="914321"/>
            <a:r>
              <a:rPr lang="en-US"/>
              <a:t>Section Title</a:t>
            </a:r>
          </a:p>
        </p:txBody>
      </p:sp>
      <p:sp>
        <p:nvSpPr>
          <p:cNvPr id="7" name="Text Placeholder 4">
            <a:extLst>
              <a:ext uri="{FF2B5EF4-FFF2-40B4-BE49-F238E27FC236}">
                <a16:creationId xmlns:a16="http://schemas.microsoft.com/office/drawing/2014/main" id="{95804FBA-39DC-4EF8-B67D-9A8B684E7472}"/>
              </a:ext>
            </a:extLst>
          </p:cNvPr>
          <p:cNvSpPr>
            <a:spLocks noGrp="1"/>
          </p:cNvSpPr>
          <p:nvPr>
            <p:ph type="body" sz="quarter" idx="11" hasCustomPrompt="1"/>
          </p:nvPr>
        </p:nvSpPr>
        <p:spPr>
          <a:xfrm>
            <a:off x="477838" y="4371990"/>
            <a:ext cx="8197850" cy="360000"/>
          </a:xfrm>
          <a:prstGeom prst="rect">
            <a:avLst/>
          </a:prstGeom>
        </p:spPr>
        <p:txBody>
          <a:bodyPr vert="horz" lIns="91432" tIns="45716" rIns="91432" bIns="45716" rtlCol="0" anchor="ctr">
            <a:noAutofit/>
          </a:bodyPr>
          <a:lstStyle>
            <a:lvl1pPr algn="l">
              <a:defRPr lang="en-US" sz="1600" b="0" smtClean="0">
                <a:solidFill>
                  <a:schemeClr val="bg1"/>
                </a:solidFill>
                <a:latin typeface="Noto Sans" panose="020B0502040504020204" pitchFamily="34"/>
                <a:ea typeface="Noto Sans" panose="020B0502040504020204" pitchFamily="34"/>
                <a:cs typeface="Noto Sans" panose="020B0502040504020204" pitchFamily="34"/>
              </a:defRPr>
            </a:lvl1pPr>
            <a:lvl2pPr>
              <a:defRPr lang="en-US" smtClean="0"/>
            </a:lvl2pPr>
            <a:lvl3pPr>
              <a:defRPr lang="en-US" smtClean="0"/>
            </a:lvl3pPr>
            <a:lvl4pPr>
              <a:defRPr lang="en-US" smtClean="0"/>
            </a:lvl4pPr>
            <a:lvl5pPr>
              <a:defRPr lang="en-GB"/>
            </a:lvl5pPr>
          </a:lstStyle>
          <a:p>
            <a:pPr marL="0" lvl="0" indent="0" defTabSz="914321">
              <a:buClr>
                <a:schemeClr val="tx2"/>
              </a:buClr>
              <a:buSzPct val="100000"/>
              <a:buFontTx/>
              <a:buNone/>
            </a:pPr>
            <a:r>
              <a:rPr lang="en-US"/>
              <a:t>Presentation Title</a:t>
            </a:r>
            <a:endParaRPr lang="en-GB"/>
          </a:p>
        </p:txBody>
      </p:sp>
      <p:pic>
        <p:nvPicPr>
          <p:cNvPr id="8" name="Picture 7">
            <a:extLst>
              <a:ext uri="{FF2B5EF4-FFF2-40B4-BE49-F238E27FC236}">
                <a16:creationId xmlns:a16="http://schemas.microsoft.com/office/drawing/2014/main" id="{F51F6EE9-8F66-4242-9FB3-251C4F228016}"/>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568808" y="1047792"/>
            <a:ext cx="2441525" cy="387837"/>
          </a:xfrm>
          <a:prstGeom prst="rect">
            <a:avLst/>
          </a:prstGeom>
        </p:spPr>
      </p:pic>
    </p:spTree>
    <p:custDataLst>
      <p:tags r:id="rId1"/>
    </p:custDataLst>
    <p:extLst>
      <p:ext uri="{BB962C8B-B14F-4D97-AF65-F5344CB8AC3E}">
        <p14:creationId xmlns:p14="http://schemas.microsoft.com/office/powerpoint/2010/main" val="178423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 Slide - SidebySide 1">
    <p:spTree>
      <p:nvGrpSpPr>
        <p:cNvPr id="1" name=""/>
        <p:cNvGrpSpPr/>
        <p:nvPr/>
      </p:nvGrpSpPr>
      <p:grpSpPr>
        <a:xfrm>
          <a:off x="0" y="0"/>
          <a:ext cx="0" cy="0"/>
          <a:chOff x="0" y="0"/>
          <a:chExt cx="0" cy="0"/>
        </a:xfrm>
      </p:grpSpPr>
      <p:pic>
        <p:nvPicPr>
          <p:cNvPr id="3" name="Shape 153">
            <a:extLst>
              <a:ext uri="{FF2B5EF4-FFF2-40B4-BE49-F238E27FC236}">
                <a16:creationId xmlns:a16="http://schemas.microsoft.com/office/drawing/2014/main" id="{B57EDAB8-7D35-4A67-A82C-36780224FC03}"/>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 y="5430"/>
            <a:ext cx="9144000" cy="5138070"/>
          </a:xfrm>
          <a:prstGeom prst="rect">
            <a:avLst/>
          </a:prstGeom>
          <a:noFill/>
          <a:ln>
            <a:noFill/>
          </a:ln>
        </p:spPr>
      </p:pic>
      <p:sp>
        <p:nvSpPr>
          <p:cNvPr id="5" name="Shape 155">
            <a:extLst>
              <a:ext uri="{FF2B5EF4-FFF2-40B4-BE49-F238E27FC236}">
                <a16:creationId xmlns:a16="http://schemas.microsoft.com/office/drawing/2014/main" id="{12531A4B-00D4-4173-A23F-2CD5B7261CA5}"/>
              </a:ext>
            </a:extLst>
          </p:cNvPr>
          <p:cNvSpPr/>
          <p:nvPr userDrawn="1"/>
        </p:nvSpPr>
        <p:spPr>
          <a:xfrm>
            <a:off x="1" y="0"/>
            <a:ext cx="4564189" cy="5144538"/>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4" name="Shape 154">
            <a:extLst>
              <a:ext uri="{FF2B5EF4-FFF2-40B4-BE49-F238E27FC236}">
                <a16:creationId xmlns:a16="http://schemas.microsoft.com/office/drawing/2014/main" id="{37E2D649-3315-4C7D-A1B9-CAB71CCF546C}"/>
              </a:ext>
            </a:extLst>
          </p:cNvPr>
          <p:cNvSpPr/>
          <p:nvPr userDrawn="1"/>
        </p:nvSpPr>
        <p:spPr>
          <a:xfrm>
            <a:off x="4572000" y="5430"/>
            <a:ext cx="4572000" cy="5139108"/>
          </a:xfrm>
          <a:prstGeom prst="rect">
            <a:avLst/>
          </a:prstGeom>
          <a:solidFill>
            <a:schemeClr val="lt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2689A45-CB2D-439F-81E0-F34E176A377D}"/>
              </a:ext>
            </a:extLst>
          </p:cNvPr>
          <p:cNvSpPr>
            <a:spLocks noGrp="1"/>
          </p:cNvSpPr>
          <p:nvPr>
            <p:ph type="title"/>
          </p:nvPr>
        </p:nvSpPr>
        <p:spPr>
          <a:xfrm>
            <a:off x="4572000" y="0"/>
            <a:ext cx="4572000" cy="1995686"/>
          </a:xfrm>
          <a:prstGeom prst="rect">
            <a:avLst/>
          </a:prstGeom>
        </p:spPr>
        <p:txBody>
          <a:bodyPr anchor="b">
            <a:normAutofit/>
          </a:bodyPr>
          <a:lstStyle>
            <a:lvl1pPr algn="ctr">
              <a:defRPr sz="2400">
                <a:solidFill>
                  <a:schemeClr val="tx1"/>
                </a:solidFill>
              </a:defRPr>
            </a:lvl1pPr>
          </a:lstStyle>
          <a:p>
            <a:r>
              <a:rPr lang="en-US"/>
              <a:t>Click to edit Master title style</a:t>
            </a:r>
            <a:endParaRPr lang="en-GB"/>
          </a:p>
        </p:txBody>
      </p:sp>
      <p:sp>
        <p:nvSpPr>
          <p:cNvPr id="6" name="Shape 157">
            <a:extLst>
              <a:ext uri="{FF2B5EF4-FFF2-40B4-BE49-F238E27FC236}">
                <a16:creationId xmlns:a16="http://schemas.microsoft.com/office/drawing/2014/main" id="{4034EDA0-7102-410C-BE31-669283E65275}"/>
              </a:ext>
            </a:extLst>
          </p:cNvPr>
          <p:cNvSpPr/>
          <p:nvPr userDrawn="1"/>
        </p:nvSpPr>
        <p:spPr>
          <a:xfrm>
            <a:off x="4564189" y="5430"/>
            <a:ext cx="4579811" cy="5133678"/>
          </a:xfrm>
          <a:prstGeom prst="rect">
            <a:avLst/>
          </a:prstGeom>
          <a:noFill/>
          <a:ln>
            <a:noFill/>
          </a:ln>
        </p:spPr>
        <p:txBody>
          <a:bodyPr wrap="square" lIns="411550" tIns="205750" rIns="411550" bIns="205750" anchor="ctr" anchorCtr="0">
            <a:noAutofit/>
          </a:bodyPr>
          <a:lstStyle/>
          <a:p>
            <a:pPr marL="0" marR="0" lvl="0" indent="0" algn="ctr" rtl="0">
              <a:spcBef>
                <a:spcPts val="0"/>
              </a:spcBef>
              <a:spcAft>
                <a:spcPts val="0"/>
              </a:spcAft>
              <a:buSzPct val="25000"/>
              <a:buNone/>
            </a:pPr>
            <a:endParaRPr lang="en" sz="2100" b="1">
              <a:solidFill>
                <a:srgbClr val="003580"/>
              </a:solidFill>
              <a:latin typeface="Noto Sans"/>
              <a:ea typeface="Noto Sans"/>
              <a:cs typeface="Noto Sans"/>
              <a:sym typeface="Noto Sans"/>
            </a:endParaRPr>
          </a:p>
        </p:txBody>
      </p:sp>
      <p:pic>
        <p:nvPicPr>
          <p:cNvPr id="8" name="Picture 7">
            <a:extLst>
              <a:ext uri="{FF2B5EF4-FFF2-40B4-BE49-F238E27FC236}">
                <a16:creationId xmlns:a16="http://schemas.microsoft.com/office/drawing/2014/main" id="{33F88D82-ADF8-491F-9997-A970A8D7053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533" y="2274704"/>
            <a:ext cx="2441532" cy="635270"/>
          </a:xfrm>
          <a:prstGeom prst="rect">
            <a:avLst/>
          </a:prstGeom>
        </p:spPr>
      </p:pic>
      <p:sp>
        <p:nvSpPr>
          <p:cNvPr id="9" name="Text Placeholder 8">
            <a:extLst>
              <a:ext uri="{FF2B5EF4-FFF2-40B4-BE49-F238E27FC236}">
                <a16:creationId xmlns:a16="http://schemas.microsoft.com/office/drawing/2014/main" id="{0A8116F5-4080-4637-83AE-3A1FC0C1E6D1}"/>
              </a:ext>
            </a:extLst>
          </p:cNvPr>
          <p:cNvSpPr>
            <a:spLocks noGrp="1"/>
          </p:cNvSpPr>
          <p:nvPr>
            <p:ph type="body" sz="quarter" idx="10"/>
          </p:nvPr>
        </p:nvSpPr>
        <p:spPr>
          <a:xfrm>
            <a:off x="4572000" y="1995686"/>
            <a:ext cx="4572000" cy="3147814"/>
          </a:xfrm>
        </p:spPr>
        <p:txBody>
          <a:bodyPr>
            <a:normAutofit/>
          </a:bodyPr>
          <a:lstStyle>
            <a:lvl1pPr marL="0" indent="0" algn="ctr">
              <a:buFontTx/>
              <a:buNone/>
              <a:defRPr sz="1800">
                <a:solidFill>
                  <a:schemeClr val="tx2">
                    <a:lumMod val="75000"/>
                  </a:schemeClr>
                </a:solidFill>
              </a:defRPr>
            </a:lvl1pPr>
            <a:lvl2pPr marL="457161" indent="0" algn="ctr">
              <a:buFontTx/>
              <a:buNone/>
              <a:defRPr>
                <a:solidFill>
                  <a:schemeClr val="accent2"/>
                </a:solidFill>
              </a:defRPr>
            </a:lvl2pPr>
            <a:lvl3pPr marL="914321" indent="0" algn="ctr">
              <a:buFontTx/>
              <a:buNone/>
              <a:defRPr>
                <a:solidFill>
                  <a:schemeClr val="accent2"/>
                </a:solidFill>
              </a:defRPr>
            </a:lvl3pPr>
            <a:lvl4pPr marL="1371482" indent="0" algn="ctr">
              <a:buFontTx/>
              <a:buNone/>
              <a:defRPr>
                <a:solidFill>
                  <a:schemeClr val="accent2"/>
                </a:solidFill>
              </a:defRPr>
            </a:lvl4pPr>
            <a:lvl5pPr marL="1828642" indent="0" algn="ctr">
              <a:buFontTx/>
              <a:buNone/>
              <a:defRPr>
                <a:solidFill>
                  <a:schemeClr val="accent2"/>
                </a:solidFill>
              </a:defRPr>
            </a:lvl5pPr>
          </a:lstStyle>
          <a:p>
            <a:pPr lvl="0"/>
            <a:r>
              <a:rPr lang="en-US"/>
              <a:t>Edit Master text styles</a:t>
            </a:r>
          </a:p>
        </p:txBody>
      </p:sp>
    </p:spTree>
    <p:extLst>
      <p:ext uri="{BB962C8B-B14F-4D97-AF65-F5344CB8AC3E}">
        <p14:creationId xmlns:p14="http://schemas.microsoft.com/office/powerpoint/2010/main" val="28077383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fault - No Subtitl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1"/>
            <a:ext cx="9144000" cy="979170"/>
          </a:xfrm>
          <a:prstGeom prst="rect">
            <a:avLst/>
          </a:prstGeom>
        </p:spPr>
      </p:pic>
      <p:sp>
        <p:nvSpPr>
          <p:cNvPr id="2" name="Title 1"/>
          <p:cNvSpPr>
            <a:spLocks noGrp="1"/>
          </p:cNvSpPr>
          <p:nvPr>
            <p:ph type="ctrTitle" hasCustomPrompt="1"/>
          </p:nvPr>
        </p:nvSpPr>
        <p:spPr>
          <a:xfrm>
            <a:off x="0" y="0"/>
            <a:ext cx="9144000" cy="9792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70000" rtlCol="0" anchor="ctr">
            <a:noAutofit/>
          </a:bodyPr>
          <a:lstStyle>
            <a:lvl1pPr algn="l">
              <a:defRPr lang="en-US" sz="2000" b="0" kern="1200" smtClean="0">
                <a:solidFill>
                  <a:schemeClr val="lt1"/>
                </a:solidFill>
                <a:latin typeface="+mj-lt"/>
                <a:ea typeface="+mn-ea"/>
                <a:cs typeface="+mn-cs"/>
              </a:defRPr>
            </a:lvl1pPr>
          </a:lstStyle>
          <a:p>
            <a:pPr marL="0" lvl="0" algn="l" defTabSz="914321"/>
            <a:r>
              <a:rPr lang="en-US"/>
              <a:t>Click to add title</a:t>
            </a:r>
          </a:p>
        </p:txBody>
      </p:sp>
      <p:sp>
        <p:nvSpPr>
          <p:cNvPr id="7" name="Text Placeholder 6"/>
          <p:cNvSpPr>
            <a:spLocks noGrp="1"/>
          </p:cNvSpPr>
          <p:nvPr>
            <p:ph type="body" sz="quarter" idx="10" hasCustomPrompt="1"/>
          </p:nvPr>
        </p:nvSpPr>
        <p:spPr>
          <a:xfrm>
            <a:off x="432000" y="1419622"/>
            <a:ext cx="8280000" cy="3059960"/>
          </a:xfrm>
          <a:prstGeom prst="rect">
            <a:avLst/>
          </a:prstGeom>
        </p:spPr>
        <p:txBody>
          <a:bodyPr vert="horz" lIns="91440" tIns="45720" rIns="91440" bIns="45720" rtlCol="0" anchor="ctr">
            <a:noAutofit/>
          </a:bodyPr>
          <a:lstStyle>
            <a:lvl1pPr marL="285750" indent="-285750">
              <a:buClr>
                <a:schemeClr val="tx2"/>
              </a:buClr>
              <a:buFont typeface="Arial" panose="020B0604020202020204" pitchFamily="34" charset="0"/>
              <a:buChar char="•"/>
              <a:defRPr lang="en-US" sz="1600" b="1" smtClean="0">
                <a:solidFill>
                  <a:srgbClr val="000000"/>
                </a:solidFill>
              </a:defRPr>
            </a:lvl1pPr>
            <a:lvl2pPr marL="742950" indent="-285750">
              <a:buClr>
                <a:schemeClr val="tx2"/>
              </a:buClr>
              <a:buFont typeface="Arial" panose="020B0604020202020204" pitchFamily="34" charset="0"/>
              <a:buChar char="•"/>
              <a:defRPr lang="en-US" sz="1600" smtClean="0">
                <a:solidFill>
                  <a:srgbClr val="000000"/>
                </a:solidFill>
              </a:defRPr>
            </a:lvl2pPr>
            <a:lvl3pPr marL="1200150" indent="-285750">
              <a:buClr>
                <a:schemeClr val="tx2"/>
              </a:buClr>
              <a:buFont typeface="Arial" panose="020B0604020202020204" pitchFamily="34" charset="0"/>
              <a:buChar char="•"/>
              <a:defRPr lang="en-US" sz="1400" smtClean="0">
                <a:solidFill>
                  <a:srgbClr val="000000"/>
                </a:solidFill>
              </a:defRPr>
            </a:lvl3pPr>
            <a:lvl4pPr marL="1543050" indent="-171450">
              <a:buClr>
                <a:schemeClr val="tx2"/>
              </a:buClr>
              <a:buFont typeface="Arial" panose="020B0604020202020204" pitchFamily="34" charset="0"/>
              <a:buChar char="•"/>
              <a:defRPr lang="en-US" sz="1200" smtClean="0">
                <a:solidFill>
                  <a:srgbClr val="000000"/>
                </a:solidFill>
              </a:defRPr>
            </a:lvl4pPr>
            <a:lvl5pPr marL="2000250" indent="-171450">
              <a:buClr>
                <a:schemeClr val="tx2"/>
              </a:buClr>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Tree>
    <p:custDataLst>
      <p:tags r:id="rId1"/>
    </p:custDataLst>
    <p:extLst>
      <p:ext uri="{BB962C8B-B14F-4D97-AF65-F5344CB8AC3E}">
        <p14:creationId xmlns:p14="http://schemas.microsoft.com/office/powerpoint/2010/main" val="129392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fault - With Subtitl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435"/>
            <a:ext cx="9144000" cy="976766"/>
          </a:xfrm>
          <a:prstGeom prst="rect">
            <a:avLst/>
          </a:prstGeom>
        </p:spPr>
      </p:pic>
      <p:sp>
        <p:nvSpPr>
          <p:cNvPr id="2" name="Title 1"/>
          <p:cNvSpPr>
            <a:spLocks noGrp="1"/>
          </p:cNvSpPr>
          <p:nvPr>
            <p:ph type="ctrTitle" hasCustomPrompt="1"/>
          </p:nvPr>
        </p:nvSpPr>
        <p:spPr>
          <a:xfrm>
            <a:off x="0" y="0"/>
            <a:ext cx="9144000" cy="9792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70000" rtlCol="0" anchor="ctr">
            <a:noAutofit/>
          </a:bodyPr>
          <a:lstStyle>
            <a:lvl1pPr>
              <a:defRPr lang="en-US" sz="2000" b="0" dirty="0">
                <a:latin typeface="+mj-lt"/>
              </a:defRPr>
            </a:lvl1pPr>
          </a:lstStyle>
          <a:p>
            <a:pPr marL="0" lvl="0" defTabSz="914321"/>
            <a:r>
              <a:rPr lang="en-US"/>
              <a:t>Click to add title</a:t>
            </a:r>
          </a:p>
        </p:txBody>
      </p:sp>
      <p:sp>
        <p:nvSpPr>
          <p:cNvPr id="5" name="Text Placeholder 4"/>
          <p:cNvSpPr>
            <a:spLocks noGrp="1"/>
          </p:cNvSpPr>
          <p:nvPr>
            <p:ph type="body" sz="quarter" idx="10" hasCustomPrompt="1"/>
          </p:nvPr>
        </p:nvSpPr>
        <p:spPr>
          <a:xfrm>
            <a:off x="0" y="979200"/>
            <a:ext cx="9144000" cy="358775"/>
          </a:xfrm>
          <a:prstGeom prst="rect">
            <a:avLst/>
          </a:prstGeom>
          <a:solidFill>
            <a:schemeClr val="tx2"/>
          </a:solidFill>
        </p:spPr>
        <p:txBody>
          <a:bodyPr vert="horz" lIns="360000" tIns="45720" rIns="91440" bIns="45720" rtlCol="0" anchor="ctr">
            <a:normAutofit/>
          </a:bodyPr>
          <a:lstStyle>
            <a:lvl1pPr>
              <a:defRPr lang="en-US" sz="1200" b="0" dirty="0" smtClean="0">
                <a:solidFill>
                  <a:schemeClr val="bg1"/>
                </a:solidFill>
              </a:defRPr>
            </a:lvl1pPr>
          </a:lstStyle>
          <a:p>
            <a:pPr marL="0" lvl="0" indent="0">
              <a:buNone/>
            </a:pPr>
            <a:r>
              <a:rPr lang="en-US"/>
              <a:t>Click to add subtitle</a:t>
            </a:r>
          </a:p>
        </p:txBody>
      </p:sp>
      <p:sp>
        <p:nvSpPr>
          <p:cNvPr id="7" name="Text Placeholder 6"/>
          <p:cNvSpPr>
            <a:spLocks noGrp="1"/>
          </p:cNvSpPr>
          <p:nvPr>
            <p:ph type="body" sz="quarter" idx="11" hasCustomPrompt="1"/>
          </p:nvPr>
        </p:nvSpPr>
        <p:spPr>
          <a:xfrm>
            <a:off x="432000" y="1851670"/>
            <a:ext cx="8280000" cy="2627952"/>
          </a:xfrm>
          <a:prstGeom prst="rect">
            <a:avLst/>
          </a:prstGeom>
        </p:spPr>
        <p:txBody>
          <a:bodyPr vert="horz" lIns="91440" tIns="45720" rIns="91440" bIns="45720" rtlCol="0" anchor="ctr">
            <a:noAutofit/>
          </a:bodyPr>
          <a:lstStyle>
            <a:lvl1pPr marL="285750" indent="-285750">
              <a:buFont typeface="Arial" panose="020B0604020202020204" pitchFamily="34" charset="0"/>
              <a:buChar char="•"/>
              <a:defRPr lang="en-US" sz="1600" b="1" dirty="0" smtClean="0">
                <a:solidFill>
                  <a:srgbClr val="000000"/>
                </a:solidFill>
              </a:defRPr>
            </a:lvl1pPr>
            <a:lvl2pPr marL="742950" indent="-285750">
              <a:buFont typeface="Arial" panose="020B0604020202020204" pitchFamily="34" charset="0"/>
              <a:buChar char="•"/>
              <a:defRPr lang="en-US" sz="1600" dirty="0" smtClean="0">
                <a:solidFill>
                  <a:srgbClr val="000000"/>
                </a:solidFill>
              </a:defRPr>
            </a:lvl2pPr>
            <a:lvl3pPr marL="1200150" indent="-285750">
              <a:buFont typeface="Arial" panose="020B0604020202020204" pitchFamily="34" charset="0"/>
              <a:buChar char="•"/>
              <a:defRPr lang="en-US" sz="1400" dirty="0" smtClean="0">
                <a:solidFill>
                  <a:srgbClr val="000000"/>
                </a:solidFill>
              </a:defRPr>
            </a:lvl3pPr>
            <a:lvl4pPr marL="1543050" indent="-171450">
              <a:buFont typeface="Arial" panose="020B0604020202020204" pitchFamily="34" charset="0"/>
              <a:buChar char="•"/>
              <a:defRPr lang="en-US" sz="1200" dirty="0" smtClean="0">
                <a:solidFill>
                  <a:srgbClr val="000000"/>
                </a:solidFill>
              </a:defRPr>
            </a:lvl4pPr>
            <a:lvl5pPr marL="2000250" indent="-171450">
              <a:buFont typeface="Arial" panose="020B0604020202020204" pitchFamily="34" charset="0"/>
              <a:buChar char="•"/>
              <a:defRPr lang="en-GB" sz="1200" dirty="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Tree>
    <p:custDataLst>
      <p:tags r:id="rId1"/>
    </p:custDataLst>
    <p:extLst>
      <p:ext uri="{BB962C8B-B14F-4D97-AF65-F5344CB8AC3E}">
        <p14:creationId xmlns:p14="http://schemas.microsoft.com/office/powerpoint/2010/main" val="403956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amp; Object">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979200"/>
          </a:xfrm>
          <a:prstGeom prst="rect">
            <a:avLst/>
          </a:prstGeom>
        </p:spPr>
      </p:pic>
      <p:sp>
        <p:nvSpPr>
          <p:cNvPr id="2" name="Title 1"/>
          <p:cNvSpPr>
            <a:spLocks noGrp="1"/>
          </p:cNvSpPr>
          <p:nvPr>
            <p:ph type="ctrTitle" hasCustomPrompt="1"/>
          </p:nvPr>
        </p:nvSpPr>
        <p:spPr>
          <a:xfrm>
            <a:off x="0" y="0"/>
            <a:ext cx="9144000" cy="9792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270000" rtlCol="0" anchor="ctr">
            <a:noAutofit/>
          </a:bodyPr>
          <a:lstStyle>
            <a:lvl1pPr>
              <a:defRPr lang="en-US" sz="2000" b="0" dirty="0">
                <a:latin typeface="+mj-lt"/>
              </a:defRPr>
            </a:lvl1pPr>
          </a:lstStyle>
          <a:p>
            <a:pPr marL="0" lvl="0" defTabSz="914321"/>
            <a:r>
              <a:rPr lang="en-US"/>
              <a:t>Click to add title</a:t>
            </a:r>
          </a:p>
        </p:txBody>
      </p:sp>
      <p:sp>
        <p:nvSpPr>
          <p:cNvPr id="7" name="Text Placeholder 6"/>
          <p:cNvSpPr>
            <a:spLocks noGrp="1"/>
          </p:cNvSpPr>
          <p:nvPr>
            <p:ph type="body" sz="quarter" idx="10" hasCustomPrompt="1"/>
          </p:nvPr>
        </p:nvSpPr>
        <p:spPr>
          <a:xfrm>
            <a:off x="432000" y="1419622"/>
            <a:ext cx="4572048" cy="3059960"/>
          </a:xfrm>
          <a:prstGeom prst="rect">
            <a:avLst/>
          </a:prstGeom>
        </p:spPr>
        <p:txBody>
          <a:bodyPr vert="horz" lIns="91440" tIns="45720" rIns="91440" bIns="45720" rtlCol="0" anchor="ctr">
            <a:noAutofit/>
          </a:bodyPr>
          <a:lstStyle>
            <a:lvl1pPr marL="285750" indent="-285750">
              <a:buFont typeface="Arial" panose="020B0604020202020204" pitchFamily="34" charset="0"/>
              <a:buChar char="•"/>
              <a:defRPr lang="en-US" sz="1600" b="1" smtClean="0">
                <a:solidFill>
                  <a:srgbClr val="000000"/>
                </a:solidFill>
              </a:defRPr>
            </a:lvl1pPr>
            <a:lvl2pPr marL="742950" indent="-285750">
              <a:buFont typeface="Arial" panose="020B0604020202020204" pitchFamily="34" charset="0"/>
              <a:buChar char="•"/>
              <a:defRPr lang="en-US" sz="1600" smtClean="0">
                <a:solidFill>
                  <a:srgbClr val="000000"/>
                </a:solidFill>
              </a:defRPr>
            </a:lvl2pPr>
            <a:lvl3pPr marL="1200150" indent="-285750">
              <a:buFont typeface="Arial" panose="020B0604020202020204" pitchFamily="34" charset="0"/>
              <a:buChar char="•"/>
              <a:defRPr lang="en-US" sz="1400" smtClean="0">
                <a:solidFill>
                  <a:srgbClr val="000000"/>
                </a:solidFill>
              </a:defRPr>
            </a:lvl3pPr>
            <a:lvl4pPr marL="1543050" indent="-171450">
              <a:buFont typeface="Arial" panose="020B0604020202020204" pitchFamily="34" charset="0"/>
              <a:buChar char="•"/>
              <a:defRPr lang="en-US" sz="1200" smtClean="0">
                <a:solidFill>
                  <a:srgbClr val="000000"/>
                </a:solidFill>
              </a:defRPr>
            </a:lvl4pPr>
            <a:lvl5pPr marL="2000250" indent="-171450">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4" name="Content Placeholder 3"/>
          <p:cNvSpPr>
            <a:spLocks noGrp="1"/>
          </p:cNvSpPr>
          <p:nvPr>
            <p:ph sz="quarter" idx="11" hasCustomPrompt="1"/>
          </p:nvPr>
        </p:nvSpPr>
        <p:spPr>
          <a:xfrm>
            <a:off x="5292080" y="1419015"/>
            <a:ext cx="3420000" cy="3060910"/>
          </a:xfrm>
          <a:prstGeom prst="rect">
            <a:avLst/>
          </a:prstGeom>
        </p:spPr>
        <p:txBody>
          <a:bodyPr anchor="ctr"/>
          <a:lstStyle>
            <a:lvl1pPr marL="0" indent="0" algn="ctr">
              <a:buNone/>
              <a:defRPr sz="1400" b="1">
                <a:solidFill>
                  <a:srgbClr val="000000"/>
                </a:solidFill>
              </a:defRPr>
            </a:lvl1pPr>
          </a:lstStyle>
          <a:p>
            <a:pPr lvl="0"/>
            <a:r>
              <a:rPr lang="en-GB"/>
              <a:t>Click to add image</a:t>
            </a:r>
          </a:p>
        </p:txBody>
      </p:sp>
    </p:spTree>
    <p:custDataLst>
      <p:tags r:id="rId1"/>
    </p:custDataLst>
    <p:extLst>
      <p:ext uri="{BB962C8B-B14F-4D97-AF65-F5344CB8AC3E}">
        <p14:creationId xmlns:p14="http://schemas.microsoft.com/office/powerpoint/2010/main" val="5161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ld Image Top">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23528" y="2898600"/>
            <a:ext cx="8496944" cy="1580982"/>
          </a:xfrm>
          <a:prstGeom prst="rect">
            <a:avLst/>
          </a:prstGeom>
        </p:spPr>
        <p:txBody>
          <a:bodyPr vert="horz" lIns="91440" tIns="45720" rIns="91440" bIns="45720" rtlCol="0" anchor="ctr">
            <a:noAutofit/>
          </a:bodyPr>
          <a:lstStyle>
            <a:lvl1pPr marL="285750" indent="-285750">
              <a:buFont typeface="Arial" panose="020B0604020202020204" pitchFamily="34" charset="0"/>
              <a:buChar char="•"/>
              <a:defRPr lang="en-US" sz="1600" b="1" smtClean="0">
                <a:solidFill>
                  <a:srgbClr val="000000"/>
                </a:solidFill>
              </a:defRPr>
            </a:lvl1pPr>
            <a:lvl2pPr marL="742950" indent="-285750">
              <a:buFont typeface="Arial" panose="020B0604020202020204" pitchFamily="34" charset="0"/>
              <a:buChar char="•"/>
              <a:defRPr lang="en-US" sz="1600" smtClean="0">
                <a:solidFill>
                  <a:srgbClr val="000000"/>
                </a:solidFill>
              </a:defRPr>
            </a:lvl2pPr>
            <a:lvl3pPr marL="1200150" indent="-285750">
              <a:buFont typeface="Arial" panose="020B0604020202020204" pitchFamily="34" charset="0"/>
              <a:buChar char="•"/>
              <a:defRPr lang="en-US" sz="1400" smtClean="0">
                <a:solidFill>
                  <a:srgbClr val="000000"/>
                </a:solidFill>
              </a:defRPr>
            </a:lvl3pPr>
            <a:lvl4pPr marL="1543050" indent="-171450">
              <a:buFont typeface="Arial" panose="020B0604020202020204" pitchFamily="34" charset="0"/>
              <a:buChar char="•"/>
              <a:defRPr lang="en-US" sz="1200" smtClean="0">
                <a:solidFill>
                  <a:srgbClr val="000000"/>
                </a:solidFill>
              </a:defRPr>
            </a:lvl4pPr>
            <a:lvl5pPr marL="2000250" indent="-171450">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2" name="Title 1"/>
          <p:cNvSpPr>
            <a:spLocks noGrp="1"/>
          </p:cNvSpPr>
          <p:nvPr>
            <p:ph type="ctrTitle" hasCustomPrompt="1"/>
          </p:nvPr>
        </p:nvSpPr>
        <p:spPr>
          <a:xfrm>
            <a:off x="261353" y="1798229"/>
            <a:ext cx="8619606" cy="509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l">
              <a:defRPr lang="en-US" sz="2000" b="0" kern="1200" smtClean="0">
                <a:solidFill>
                  <a:schemeClr val="lt1"/>
                </a:solidFill>
                <a:latin typeface="+mj-lt"/>
                <a:ea typeface="+mn-ea"/>
                <a:cs typeface="+mn-cs"/>
              </a:defRPr>
            </a:lvl1pPr>
          </a:lstStyle>
          <a:p>
            <a:pPr marL="0" lvl="0" algn="l" defTabSz="914321"/>
            <a:r>
              <a:rPr lang="en-US"/>
              <a:t>Click to add title</a:t>
            </a:r>
          </a:p>
        </p:txBody>
      </p:sp>
    </p:spTree>
    <p:custDataLst>
      <p:tags r:id="rId1"/>
    </p:custDataLst>
    <p:extLst>
      <p:ext uri="{BB962C8B-B14F-4D97-AF65-F5344CB8AC3E}">
        <p14:creationId xmlns:p14="http://schemas.microsoft.com/office/powerpoint/2010/main" val="218540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ld Image Left">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12886" y="1275606"/>
            <a:ext cx="4818983" cy="3240360"/>
          </a:xfrm>
          <a:prstGeom prst="rect">
            <a:avLst/>
          </a:prstGeom>
        </p:spPr>
        <p:txBody>
          <a:bodyPr vert="horz" lIns="91440" tIns="45720" rIns="91440" bIns="45720" rtlCol="0" anchor="ctr">
            <a:noAutofit/>
          </a:bodyPr>
          <a:lstStyle>
            <a:lvl1pPr marL="285750" indent="-285750">
              <a:buFont typeface="Arial" panose="020B0604020202020204" pitchFamily="34" charset="0"/>
              <a:buChar char="•"/>
              <a:defRPr lang="en-US" sz="1600" b="1" smtClean="0">
                <a:solidFill>
                  <a:srgbClr val="000000"/>
                </a:solidFill>
              </a:defRPr>
            </a:lvl1pPr>
            <a:lvl2pPr marL="742950" indent="-285750">
              <a:buFont typeface="Arial" panose="020B0604020202020204" pitchFamily="34" charset="0"/>
              <a:buChar char="•"/>
              <a:defRPr lang="en-US" sz="1600" smtClean="0">
                <a:solidFill>
                  <a:srgbClr val="000000"/>
                </a:solidFill>
              </a:defRPr>
            </a:lvl2pPr>
            <a:lvl3pPr marL="1200150" indent="-285750">
              <a:buFont typeface="Arial" panose="020B0604020202020204" pitchFamily="34" charset="0"/>
              <a:buChar char="•"/>
              <a:defRPr lang="en-US" sz="1400" smtClean="0">
                <a:solidFill>
                  <a:srgbClr val="000000"/>
                </a:solidFill>
              </a:defRPr>
            </a:lvl3pPr>
            <a:lvl4pPr marL="1543050" indent="-171450">
              <a:buFont typeface="Arial" panose="020B0604020202020204" pitchFamily="34" charset="0"/>
              <a:buChar char="•"/>
              <a:defRPr lang="en-US" sz="1200" smtClean="0">
                <a:solidFill>
                  <a:srgbClr val="000000"/>
                </a:solidFill>
              </a:defRPr>
            </a:lvl4pPr>
            <a:lvl5pPr marL="2000250" indent="-171450">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8" name="Text Placeholder 12">
            <a:extLst>
              <a:ext uri="{FF2B5EF4-FFF2-40B4-BE49-F238E27FC236}">
                <a16:creationId xmlns:a16="http://schemas.microsoft.com/office/drawing/2014/main" id="{01DF062D-F233-4F7D-BB7D-052E10B14351}"/>
              </a:ext>
            </a:extLst>
          </p:cNvPr>
          <p:cNvSpPr>
            <a:spLocks noGrp="1"/>
          </p:cNvSpPr>
          <p:nvPr>
            <p:ph type="body" sz="quarter" idx="12" hasCustomPrompt="1"/>
          </p:nvPr>
        </p:nvSpPr>
        <p:spPr>
          <a:xfrm>
            <a:off x="3707532" y="627534"/>
            <a:ext cx="4824338" cy="504329"/>
          </a:xfrm>
          <a:prstGeom prst="rect">
            <a:avLst/>
          </a:prstGeom>
        </p:spPr>
        <p:txBody>
          <a:bodyPr/>
          <a:lstStyle>
            <a:lvl1pPr marL="0" indent="0">
              <a:buFontTx/>
              <a:buNone/>
              <a:defRPr sz="2000" b="0">
                <a:solidFill>
                  <a:schemeClr val="tx1"/>
                </a:solidFill>
                <a:latin typeface="+mj-lt"/>
              </a:defRPr>
            </a:lvl1pPr>
          </a:lstStyle>
          <a:p>
            <a:pPr lvl="0"/>
            <a:r>
              <a:rPr lang="en-US"/>
              <a:t>Click to add title</a:t>
            </a:r>
          </a:p>
        </p:txBody>
      </p:sp>
    </p:spTree>
    <p:custDataLst>
      <p:tags r:id="rId1"/>
    </p:custDataLst>
    <p:extLst>
      <p:ext uri="{BB962C8B-B14F-4D97-AF65-F5344CB8AC3E}">
        <p14:creationId xmlns:p14="http://schemas.microsoft.com/office/powerpoint/2010/main" val="399062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tatement">
    <p:bg>
      <p:bgPr>
        <a:blipFill dpi="0" rotWithShape="1">
          <a:blip r:embed="rId3" cstate="screen">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3" name="Shape 207">
            <a:extLst>
              <a:ext uri="{FF2B5EF4-FFF2-40B4-BE49-F238E27FC236}">
                <a16:creationId xmlns:a16="http://schemas.microsoft.com/office/drawing/2014/main" id="{4E26F093-13AF-478F-B4D0-3441ECCDD372}"/>
              </a:ext>
            </a:extLst>
          </p:cNvPr>
          <p:cNvSpPr/>
          <p:nvPr/>
        </p:nvSpPr>
        <p:spPr>
          <a:xfrm>
            <a:off x="0" y="0"/>
            <a:ext cx="9144000" cy="51435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000">
              <a:solidFill>
                <a:schemeClr val="lt1"/>
              </a:solidFill>
              <a:latin typeface="Arial"/>
              <a:ea typeface="Arial"/>
              <a:cs typeface="Arial"/>
              <a:sym typeface="Arial"/>
            </a:endParaRPr>
          </a:p>
        </p:txBody>
      </p:sp>
      <p:sp>
        <p:nvSpPr>
          <p:cNvPr id="5" name="Title 4">
            <a:extLst>
              <a:ext uri="{FF2B5EF4-FFF2-40B4-BE49-F238E27FC236}">
                <a16:creationId xmlns:a16="http://schemas.microsoft.com/office/drawing/2014/main" id="{B074B756-F6A0-4083-BEB4-447F36CDEDD9}"/>
              </a:ext>
            </a:extLst>
          </p:cNvPr>
          <p:cNvSpPr>
            <a:spLocks noGrp="1"/>
          </p:cNvSpPr>
          <p:nvPr>
            <p:ph type="title" hasCustomPrompt="1"/>
          </p:nvPr>
        </p:nvSpPr>
        <p:spPr>
          <a:xfrm>
            <a:off x="-1988" y="0"/>
            <a:ext cx="9145987" cy="5143500"/>
          </a:xfrm>
          <a:prstGeom prst="rect">
            <a:avLst/>
          </a:prstGeom>
        </p:spPr>
        <p:txBody>
          <a:bodyPr lIns="720000" anchor="ctr"/>
          <a:lstStyle>
            <a:lvl1pPr algn="l">
              <a:defRPr sz="4800" b="0">
                <a:solidFill>
                  <a:schemeClr val="bg1"/>
                </a:solidFill>
              </a:defRPr>
            </a:lvl1pPr>
          </a:lstStyle>
          <a:p>
            <a:r>
              <a:rPr lang="en-US"/>
              <a:t>Click to add a</a:t>
            </a:r>
            <a:br>
              <a:rPr lang="en-US"/>
            </a:br>
            <a:r>
              <a:rPr lang="en-US"/>
              <a:t>statement</a:t>
            </a:r>
            <a:endParaRPr lang="en-GB"/>
          </a:p>
        </p:txBody>
      </p:sp>
      <p:pic>
        <p:nvPicPr>
          <p:cNvPr id="7" name="Picture 6">
            <a:extLst>
              <a:ext uri="{FF2B5EF4-FFF2-40B4-BE49-F238E27FC236}">
                <a16:creationId xmlns:a16="http://schemas.microsoft.com/office/drawing/2014/main" id="{EF39C405-F96A-4046-A129-EADBCFCEDB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7713" y="4762037"/>
            <a:ext cx="1376774" cy="218700"/>
          </a:xfrm>
          <a:prstGeom prst="rect">
            <a:avLst/>
          </a:prstGeom>
        </p:spPr>
      </p:pic>
    </p:spTree>
    <p:custDataLst>
      <p:tags r:id="rId1"/>
    </p:custDataLst>
    <p:extLst>
      <p:ext uri="{BB962C8B-B14F-4D97-AF65-F5344CB8AC3E}">
        <p14:creationId xmlns:p14="http://schemas.microsoft.com/office/powerpoint/2010/main" val="326708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3" cstate="screen">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3" name="Shape 207">
            <a:extLst>
              <a:ext uri="{FF2B5EF4-FFF2-40B4-BE49-F238E27FC236}">
                <a16:creationId xmlns:a16="http://schemas.microsoft.com/office/drawing/2014/main" id="{4E26F093-13AF-478F-B4D0-3441ECCDD372}"/>
              </a:ext>
            </a:extLst>
          </p:cNvPr>
          <p:cNvSpPr/>
          <p:nvPr/>
        </p:nvSpPr>
        <p:spPr>
          <a:xfrm>
            <a:off x="0" y="0"/>
            <a:ext cx="9144000" cy="51435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5" name="Title 4">
            <a:extLst>
              <a:ext uri="{FF2B5EF4-FFF2-40B4-BE49-F238E27FC236}">
                <a16:creationId xmlns:a16="http://schemas.microsoft.com/office/drawing/2014/main" id="{B074B756-F6A0-4083-BEB4-447F36CDEDD9}"/>
              </a:ext>
            </a:extLst>
          </p:cNvPr>
          <p:cNvSpPr>
            <a:spLocks noGrp="1"/>
          </p:cNvSpPr>
          <p:nvPr>
            <p:ph type="title" hasCustomPrompt="1"/>
          </p:nvPr>
        </p:nvSpPr>
        <p:spPr>
          <a:xfrm>
            <a:off x="1583768" y="771750"/>
            <a:ext cx="5976464" cy="3600000"/>
          </a:xfrm>
          <a:prstGeom prst="wedgeRectCallout">
            <a:avLst>
              <a:gd name="adj1" fmla="val -33447"/>
              <a:gd name="adj2" fmla="val 59387"/>
            </a:avLst>
          </a:prstGeom>
          <a:solidFill>
            <a:schemeClr val="accent1">
              <a:alpha val="80000"/>
            </a:schemeClr>
          </a:solidFill>
        </p:spPr>
        <p:txBody>
          <a:bodyPr anchor="ctr"/>
          <a:lstStyle>
            <a:lvl1pPr algn="ctr">
              <a:defRPr sz="2800" b="0">
                <a:solidFill>
                  <a:schemeClr val="bg1"/>
                </a:solidFill>
              </a:defRPr>
            </a:lvl1pPr>
          </a:lstStyle>
          <a:p>
            <a:r>
              <a:rPr lang="en-US"/>
              <a:t>Click to add</a:t>
            </a:r>
            <a:br>
              <a:rPr lang="en-US"/>
            </a:br>
            <a:r>
              <a:rPr lang="en-US"/>
              <a:t>a quote</a:t>
            </a:r>
            <a:endParaRPr lang="en-GB"/>
          </a:p>
        </p:txBody>
      </p:sp>
      <p:sp>
        <p:nvSpPr>
          <p:cNvPr id="4" name="TextBox 3">
            <a:extLst>
              <a:ext uri="{FF2B5EF4-FFF2-40B4-BE49-F238E27FC236}">
                <a16:creationId xmlns:a16="http://schemas.microsoft.com/office/drawing/2014/main" id="{E1DE3893-603F-4146-B2AF-293D1CE6CEB2}"/>
              </a:ext>
            </a:extLst>
          </p:cNvPr>
          <p:cNvSpPr txBox="1"/>
          <p:nvPr userDrawn="1"/>
        </p:nvSpPr>
        <p:spPr>
          <a:xfrm>
            <a:off x="1763688" y="-75128"/>
            <a:ext cx="1296144" cy="2646878"/>
          </a:xfrm>
          <a:prstGeom prst="rect">
            <a:avLst/>
          </a:prstGeom>
          <a:noFill/>
        </p:spPr>
        <p:txBody>
          <a:bodyPr wrap="square" rtlCol="0">
            <a:spAutoFit/>
          </a:bodyPr>
          <a:lstStyle/>
          <a:p>
            <a:r>
              <a:rPr lang="en-GB" sz="16600">
                <a:solidFill>
                  <a:schemeClr val="bg1"/>
                </a:solidFill>
                <a:latin typeface="+mj-lt"/>
              </a:rPr>
              <a:t>“</a:t>
            </a:r>
          </a:p>
        </p:txBody>
      </p:sp>
      <p:sp>
        <p:nvSpPr>
          <p:cNvPr id="6" name="TextBox 5">
            <a:extLst>
              <a:ext uri="{FF2B5EF4-FFF2-40B4-BE49-F238E27FC236}">
                <a16:creationId xmlns:a16="http://schemas.microsoft.com/office/drawing/2014/main" id="{811929CD-15EB-4C65-8C7C-1A379E493E90}"/>
              </a:ext>
            </a:extLst>
          </p:cNvPr>
          <p:cNvSpPr txBox="1"/>
          <p:nvPr/>
        </p:nvSpPr>
        <p:spPr>
          <a:xfrm>
            <a:off x="6291569" y="3723878"/>
            <a:ext cx="1296144" cy="2646878"/>
          </a:xfrm>
          <a:prstGeom prst="rect">
            <a:avLst/>
          </a:prstGeom>
          <a:noFill/>
        </p:spPr>
        <p:txBody>
          <a:bodyPr wrap="square" rtlCol="0">
            <a:spAutoFit/>
          </a:bodyPr>
          <a:lstStyle/>
          <a:p>
            <a:r>
              <a:rPr lang="en-GB" sz="16600">
                <a:solidFill>
                  <a:schemeClr val="bg1"/>
                </a:solidFill>
                <a:latin typeface="+mj-lt"/>
              </a:rPr>
              <a:t>”</a:t>
            </a:r>
          </a:p>
        </p:txBody>
      </p:sp>
      <p:pic>
        <p:nvPicPr>
          <p:cNvPr id="15" name="Picture 14">
            <a:extLst>
              <a:ext uri="{FF2B5EF4-FFF2-40B4-BE49-F238E27FC236}">
                <a16:creationId xmlns:a16="http://schemas.microsoft.com/office/drawing/2014/main" id="{0CF30A52-E470-4F33-A818-EA4366C5954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87713" y="4762037"/>
            <a:ext cx="1376774" cy="218700"/>
          </a:xfrm>
          <a:prstGeom prst="rect">
            <a:avLst/>
          </a:prstGeom>
        </p:spPr>
      </p:pic>
    </p:spTree>
    <p:custDataLst>
      <p:tags r:id="rId1"/>
    </p:custDataLst>
    <p:extLst>
      <p:ext uri="{BB962C8B-B14F-4D97-AF65-F5344CB8AC3E}">
        <p14:creationId xmlns:p14="http://schemas.microsoft.com/office/powerpoint/2010/main" val="355252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6"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Video">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A552EA-2AEF-40AB-BB27-DE67F4A01AB3}"/>
              </a:ext>
            </a:extLst>
          </p:cNvPr>
          <p:cNvSpPr/>
          <p:nvPr/>
        </p:nvSpPr>
        <p:spPr>
          <a:xfrm>
            <a:off x="1457376" y="627533"/>
            <a:ext cx="6226907" cy="35344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Related image">
            <a:extLst>
              <a:ext uri="{FF2B5EF4-FFF2-40B4-BE49-F238E27FC236}">
                <a16:creationId xmlns:a16="http://schemas.microsoft.com/office/drawing/2014/main" id="{6E6F7471-BB6E-4741-AB04-34C8B2281B4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28362" y="596292"/>
            <a:ext cx="6278538" cy="3949993"/>
          </a:xfrm>
          <a:prstGeom prst="rect">
            <a:avLst/>
          </a:prstGeom>
          <a:noFill/>
          <a:extLst>
            <a:ext uri="{909E8E84-426E-40DD-AFC4-6F175D3DCCD1}">
              <a14:hiddenFill xmlns:a14="http://schemas.microsoft.com/office/drawing/2010/main">
                <a:solidFill>
                  <a:srgbClr val="FFFFFF"/>
                </a:solidFill>
              </a14:hiddenFill>
            </a:ext>
          </a:extLst>
        </p:spPr>
      </p:pic>
      <p:sp>
        <p:nvSpPr>
          <p:cNvPr id="4" name="Media Placeholder 3">
            <a:extLst>
              <a:ext uri="{FF2B5EF4-FFF2-40B4-BE49-F238E27FC236}">
                <a16:creationId xmlns:a16="http://schemas.microsoft.com/office/drawing/2014/main" id="{355553F4-F4C1-4AC1-90F8-02B3015EFB8B}"/>
              </a:ext>
            </a:extLst>
          </p:cNvPr>
          <p:cNvSpPr>
            <a:spLocks noGrp="1"/>
          </p:cNvSpPr>
          <p:nvPr>
            <p:ph type="media" sz="quarter" idx="10" hasCustomPrompt="1"/>
          </p:nvPr>
        </p:nvSpPr>
        <p:spPr>
          <a:xfrm>
            <a:off x="1467989" y="627534"/>
            <a:ext cx="6208022" cy="3370057"/>
          </a:xfrm>
          <a:prstGeom prst="rect">
            <a:avLst/>
          </a:prstGeom>
          <a:noFill/>
        </p:spPr>
        <p:txBody>
          <a:bodyPr anchor="ctr"/>
          <a:lstStyle>
            <a:lvl1pPr marL="0" indent="0" algn="ctr">
              <a:buFontTx/>
              <a:buNone/>
              <a:defRPr sz="2400">
                <a:solidFill>
                  <a:schemeClr val="bg1"/>
                </a:solidFill>
              </a:defRPr>
            </a:lvl1pPr>
          </a:lstStyle>
          <a:p>
            <a:r>
              <a:rPr lang="en-GB"/>
              <a:t>Click to add video</a:t>
            </a:r>
          </a:p>
        </p:txBody>
      </p:sp>
    </p:spTree>
    <p:custDataLst>
      <p:tags r:id="rId1"/>
    </p:custDataLst>
    <p:extLst>
      <p:ext uri="{BB962C8B-B14F-4D97-AF65-F5344CB8AC3E}">
        <p14:creationId xmlns:p14="http://schemas.microsoft.com/office/powerpoint/2010/main" val="279267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creenshot">
    <p:bg>
      <p:bgPr>
        <a:solidFill>
          <a:schemeClr val="bg1"/>
        </a:solidFill>
        <a:effectLst/>
      </p:bgPr>
    </p:bg>
    <p:spTree>
      <p:nvGrpSpPr>
        <p:cNvPr id="1" name=""/>
        <p:cNvGrpSpPr/>
        <p:nvPr/>
      </p:nvGrpSpPr>
      <p:grpSpPr>
        <a:xfrm>
          <a:off x="0" y="0"/>
          <a:ext cx="0" cy="0"/>
          <a:chOff x="0" y="0"/>
          <a:chExt cx="0" cy="0"/>
        </a:xfrm>
      </p:grpSpPr>
      <p:pic>
        <p:nvPicPr>
          <p:cNvPr id="7" name="Shape 2965">
            <a:extLst>
              <a:ext uri="{FF2B5EF4-FFF2-40B4-BE49-F238E27FC236}">
                <a16:creationId xmlns:a16="http://schemas.microsoft.com/office/drawing/2014/main" id="{676F8937-08D9-42C2-95A4-8A073ADE6DA0}"/>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85549" y="566023"/>
            <a:ext cx="7572902" cy="3973354"/>
          </a:xfrm>
          <a:prstGeom prst="rect">
            <a:avLst/>
          </a:prstGeom>
          <a:noFill/>
          <a:ln>
            <a:noFill/>
          </a:ln>
        </p:spPr>
      </p:pic>
      <p:sp>
        <p:nvSpPr>
          <p:cNvPr id="8" name="Rectangle 7">
            <a:extLst>
              <a:ext uri="{FF2B5EF4-FFF2-40B4-BE49-F238E27FC236}">
                <a16:creationId xmlns:a16="http://schemas.microsoft.com/office/drawing/2014/main" id="{384A3B36-1517-48BC-BE2E-E278A6F32A97}"/>
              </a:ext>
            </a:extLst>
          </p:cNvPr>
          <p:cNvSpPr/>
          <p:nvPr/>
        </p:nvSpPr>
        <p:spPr>
          <a:xfrm>
            <a:off x="1763688" y="873106"/>
            <a:ext cx="5616624" cy="324035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Media Placeholder 3">
            <a:extLst>
              <a:ext uri="{FF2B5EF4-FFF2-40B4-BE49-F238E27FC236}">
                <a16:creationId xmlns:a16="http://schemas.microsoft.com/office/drawing/2014/main" id="{A0F19206-8855-463B-A5B8-802F95B84780}"/>
              </a:ext>
            </a:extLst>
          </p:cNvPr>
          <p:cNvSpPr>
            <a:spLocks noGrp="1"/>
          </p:cNvSpPr>
          <p:nvPr>
            <p:ph type="media" sz="quarter" idx="10" hasCustomPrompt="1"/>
          </p:nvPr>
        </p:nvSpPr>
        <p:spPr>
          <a:xfrm>
            <a:off x="1808215" y="932199"/>
            <a:ext cx="5527570" cy="3109258"/>
          </a:xfrm>
          <a:prstGeom prst="rect">
            <a:avLst/>
          </a:prstGeom>
          <a:noFill/>
        </p:spPr>
        <p:txBody>
          <a:bodyPr anchor="ctr"/>
          <a:lstStyle>
            <a:lvl1pPr marL="0" indent="0" algn="ctr">
              <a:buFontTx/>
              <a:buNone/>
              <a:defRPr sz="2400">
                <a:solidFill>
                  <a:schemeClr val="bg1"/>
                </a:solidFill>
              </a:defRPr>
            </a:lvl1pPr>
          </a:lstStyle>
          <a:p>
            <a:r>
              <a:rPr lang="en-GB"/>
              <a:t>Click to add screenshot</a:t>
            </a:r>
          </a:p>
        </p:txBody>
      </p:sp>
    </p:spTree>
    <p:custDataLst>
      <p:tags r:id="rId1"/>
    </p:custDataLst>
    <p:extLst>
      <p:ext uri="{BB962C8B-B14F-4D97-AF65-F5344CB8AC3E}">
        <p14:creationId xmlns:p14="http://schemas.microsoft.com/office/powerpoint/2010/main" val="270834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ctivity">
    <p:bg>
      <p:bgPr>
        <a:solidFill>
          <a:schemeClr val="bg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1529CB4-6C86-43C5-BAF5-CB087B301257}"/>
              </a:ext>
            </a:extLst>
          </p:cNvPr>
          <p:cNvSpPr>
            <a:spLocks noGrp="1"/>
          </p:cNvSpPr>
          <p:nvPr>
            <p:ph type="body" sz="quarter" idx="10" hasCustomPrompt="1"/>
          </p:nvPr>
        </p:nvSpPr>
        <p:spPr>
          <a:xfrm>
            <a:off x="3707532" y="627534"/>
            <a:ext cx="4824338" cy="504329"/>
          </a:xfrm>
          <a:prstGeom prst="rect">
            <a:avLst/>
          </a:prstGeom>
        </p:spPr>
        <p:txBody>
          <a:bodyPr/>
          <a:lstStyle>
            <a:lvl1pPr marL="0" indent="0">
              <a:buFontTx/>
              <a:buNone/>
              <a:defRPr sz="2000" b="1">
                <a:solidFill>
                  <a:srgbClr val="000000"/>
                </a:solidFill>
              </a:defRPr>
            </a:lvl1pPr>
          </a:lstStyle>
          <a:p>
            <a:pPr lvl="0"/>
            <a:r>
              <a:rPr lang="en-US"/>
              <a:t>Enter Activity Name Here</a:t>
            </a:r>
          </a:p>
        </p:txBody>
      </p:sp>
      <p:sp>
        <p:nvSpPr>
          <p:cNvPr id="14" name="Text Placeholder 12">
            <a:extLst>
              <a:ext uri="{FF2B5EF4-FFF2-40B4-BE49-F238E27FC236}">
                <a16:creationId xmlns:a16="http://schemas.microsoft.com/office/drawing/2014/main" id="{D2E61985-E0EC-47F2-8B55-CE40431E25EA}"/>
              </a:ext>
            </a:extLst>
          </p:cNvPr>
          <p:cNvSpPr>
            <a:spLocks noGrp="1"/>
          </p:cNvSpPr>
          <p:nvPr>
            <p:ph type="body" sz="quarter" idx="11" hasCustomPrompt="1"/>
          </p:nvPr>
        </p:nvSpPr>
        <p:spPr>
          <a:xfrm>
            <a:off x="3707532" y="1203598"/>
            <a:ext cx="4824338" cy="2664296"/>
          </a:xfrm>
          <a:prstGeom prst="rect">
            <a:avLst/>
          </a:prstGeom>
        </p:spPr>
        <p:txBody>
          <a:bodyPr/>
          <a:lstStyle>
            <a:lvl1pPr marL="0" indent="0">
              <a:buFontTx/>
              <a:buNone/>
              <a:defRPr sz="1600" b="0">
                <a:solidFill>
                  <a:srgbClr val="000000"/>
                </a:solidFill>
              </a:defRPr>
            </a:lvl1pPr>
          </a:lstStyle>
          <a:p>
            <a:pPr lvl="0"/>
            <a:r>
              <a:rPr lang="en-US"/>
              <a:t>Enter Instructions Here</a:t>
            </a:r>
          </a:p>
        </p:txBody>
      </p:sp>
      <p:sp>
        <p:nvSpPr>
          <p:cNvPr id="15" name="Text Placeholder 12">
            <a:extLst>
              <a:ext uri="{FF2B5EF4-FFF2-40B4-BE49-F238E27FC236}">
                <a16:creationId xmlns:a16="http://schemas.microsoft.com/office/drawing/2014/main" id="{F2389A05-FF70-4D3F-983A-037311E8C3A3}"/>
              </a:ext>
            </a:extLst>
          </p:cNvPr>
          <p:cNvSpPr>
            <a:spLocks noGrp="1"/>
          </p:cNvSpPr>
          <p:nvPr>
            <p:ph type="body" sz="quarter" idx="12" hasCustomPrompt="1"/>
          </p:nvPr>
        </p:nvSpPr>
        <p:spPr>
          <a:xfrm>
            <a:off x="3707532" y="4014454"/>
            <a:ext cx="4824338" cy="360040"/>
          </a:xfrm>
          <a:prstGeom prst="rect">
            <a:avLst/>
          </a:prstGeom>
        </p:spPr>
        <p:txBody>
          <a:bodyPr/>
          <a:lstStyle>
            <a:lvl1pPr marL="0" indent="0">
              <a:buFontTx/>
              <a:buNone/>
              <a:defRPr sz="1800" b="1">
                <a:solidFill>
                  <a:srgbClr val="000000"/>
                </a:solidFill>
              </a:defRPr>
            </a:lvl1pPr>
          </a:lstStyle>
          <a:p>
            <a:pPr lvl="0"/>
            <a:r>
              <a:rPr lang="en-US"/>
              <a:t>Enter Duration Here</a:t>
            </a: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0"/>
            <a:ext cx="3345741" cy="5143500"/>
          </a:xfrm>
          <a:prstGeom prst="rect">
            <a:avLst/>
          </a:prstGeom>
        </p:spPr>
      </p:pic>
      <p:sp>
        <p:nvSpPr>
          <p:cNvPr id="11" name="Title 1">
            <a:extLst>
              <a:ext uri="{FF2B5EF4-FFF2-40B4-BE49-F238E27FC236}">
                <a16:creationId xmlns:a16="http://schemas.microsoft.com/office/drawing/2014/main" id="{C7283931-BBD4-433A-B589-291869D656F3}"/>
              </a:ext>
            </a:extLst>
          </p:cNvPr>
          <p:cNvSpPr txBox="1">
            <a:spLocks/>
          </p:cNvSpPr>
          <p:nvPr/>
        </p:nvSpPr>
        <p:spPr>
          <a:xfrm>
            <a:off x="-2125" y="0"/>
            <a:ext cx="3347866" cy="5143500"/>
          </a:xfrm>
          <a:prstGeom prst="rect">
            <a:avLst/>
          </a:prstGeom>
          <a:solidFill>
            <a:schemeClr val="tx1">
              <a:alpha val="71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21"/>
            <a:r>
              <a:rPr lang="en-US" b="0"/>
              <a:t>Time for</a:t>
            </a:r>
          </a:p>
          <a:p>
            <a:pPr algn="ctr" defTabSz="914321"/>
            <a:r>
              <a:rPr lang="en-US" b="0"/>
              <a:t>an activity!</a:t>
            </a:r>
          </a:p>
        </p:txBody>
      </p:sp>
    </p:spTree>
    <p:custDataLst>
      <p:tags r:id="rId1"/>
    </p:custDataLst>
    <p:extLst>
      <p:ext uri="{BB962C8B-B14F-4D97-AF65-F5344CB8AC3E}">
        <p14:creationId xmlns:p14="http://schemas.microsoft.com/office/powerpoint/2010/main" val="121213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title Slide - SidebyS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95C79B-BE61-4AE6-982C-138F5555CE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86" y="16316"/>
            <a:ext cx="9154886" cy="5141074"/>
          </a:xfrm>
          <a:prstGeom prst="rect">
            <a:avLst/>
          </a:prstGeom>
        </p:spPr>
      </p:pic>
      <p:sp>
        <p:nvSpPr>
          <p:cNvPr id="5" name="Shape 155">
            <a:extLst>
              <a:ext uri="{FF2B5EF4-FFF2-40B4-BE49-F238E27FC236}">
                <a16:creationId xmlns:a16="http://schemas.microsoft.com/office/drawing/2014/main" id="{12531A4B-00D4-4173-A23F-2CD5B7261CA5}"/>
              </a:ext>
            </a:extLst>
          </p:cNvPr>
          <p:cNvSpPr/>
          <p:nvPr userDrawn="1"/>
        </p:nvSpPr>
        <p:spPr>
          <a:xfrm>
            <a:off x="-4221" y="0"/>
            <a:ext cx="4564189" cy="5149516"/>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4" name="Shape 154">
            <a:extLst>
              <a:ext uri="{FF2B5EF4-FFF2-40B4-BE49-F238E27FC236}">
                <a16:creationId xmlns:a16="http://schemas.microsoft.com/office/drawing/2014/main" id="{37E2D649-3315-4C7D-A1B9-CAB71CCF546C}"/>
              </a:ext>
            </a:extLst>
          </p:cNvPr>
          <p:cNvSpPr/>
          <p:nvPr userDrawn="1"/>
        </p:nvSpPr>
        <p:spPr>
          <a:xfrm>
            <a:off x="4572000" y="16316"/>
            <a:ext cx="4572000" cy="5139108"/>
          </a:xfrm>
          <a:prstGeom prst="rect">
            <a:avLst/>
          </a:prstGeom>
          <a:solidFill>
            <a:schemeClr val="lt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2689A45-CB2D-439F-81E0-F34E176A377D}"/>
              </a:ext>
            </a:extLst>
          </p:cNvPr>
          <p:cNvSpPr>
            <a:spLocks noGrp="1"/>
          </p:cNvSpPr>
          <p:nvPr>
            <p:ph type="title"/>
          </p:nvPr>
        </p:nvSpPr>
        <p:spPr>
          <a:xfrm>
            <a:off x="4572000" y="0"/>
            <a:ext cx="4572000" cy="1995686"/>
          </a:xfrm>
          <a:prstGeom prst="rect">
            <a:avLst/>
          </a:prstGeom>
        </p:spPr>
        <p:txBody>
          <a:bodyPr anchor="b">
            <a:normAutofit/>
          </a:bodyPr>
          <a:lstStyle>
            <a:lvl1pPr algn="ctr">
              <a:defRPr sz="2400">
                <a:solidFill>
                  <a:schemeClr val="tx1"/>
                </a:solidFill>
              </a:defRPr>
            </a:lvl1pPr>
          </a:lstStyle>
          <a:p>
            <a:r>
              <a:rPr lang="en-US"/>
              <a:t>Click to edit Master title style</a:t>
            </a:r>
            <a:endParaRPr lang="en-GB"/>
          </a:p>
        </p:txBody>
      </p:sp>
      <p:sp>
        <p:nvSpPr>
          <p:cNvPr id="6" name="Shape 157">
            <a:extLst>
              <a:ext uri="{FF2B5EF4-FFF2-40B4-BE49-F238E27FC236}">
                <a16:creationId xmlns:a16="http://schemas.microsoft.com/office/drawing/2014/main" id="{4034EDA0-7102-410C-BE31-669283E65275}"/>
              </a:ext>
            </a:extLst>
          </p:cNvPr>
          <p:cNvSpPr/>
          <p:nvPr userDrawn="1"/>
        </p:nvSpPr>
        <p:spPr>
          <a:xfrm>
            <a:off x="4564189" y="5430"/>
            <a:ext cx="4579811" cy="5133678"/>
          </a:xfrm>
          <a:prstGeom prst="rect">
            <a:avLst/>
          </a:prstGeom>
          <a:noFill/>
          <a:ln>
            <a:noFill/>
          </a:ln>
        </p:spPr>
        <p:txBody>
          <a:bodyPr wrap="square" lIns="411550" tIns="205750" rIns="411550" bIns="205750" anchor="ctr" anchorCtr="0">
            <a:noAutofit/>
          </a:bodyPr>
          <a:lstStyle/>
          <a:p>
            <a:pPr marL="0" marR="0" lvl="0" indent="0" algn="ctr" rtl="0">
              <a:spcBef>
                <a:spcPts val="0"/>
              </a:spcBef>
              <a:spcAft>
                <a:spcPts val="0"/>
              </a:spcAft>
              <a:buSzPct val="25000"/>
              <a:buNone/>
            </a:pPr>
            <a:endParaRPr lang="en" sz="2100" b="1">
              <a:solidFill>
                <a:srgbClr val="003580"/>
              </a:solidFill>
              <a:latin typeface="Noto Sans"/>
              <a:ea typeface="Noto Sans"/>
              <a:cs typeface="Noto Sans"/>
              <a:sym typeface="Noto Sans"/>
            </a:endParaRPr>
          </a:p>
        </p:txBody>
      </p:sp>
      <p:pic>
        <p:nvPicPr>
          <p:cNvPr id="8" name="Picture 7">
            <a:extLst>
              <a:ext uri="{FF2B5EF4-FFF2-40B4-BE49-F238E27FC236}">
                <a16:creationId xmlns:a16="http://schemas.microsoft.com/office/drawing/2014/main" id="{33F88D82-ADF8-491F-9997-A970A8D7053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533" y="2274704"/>
            <a:ext cx="2441532" cy="635270"/>
          </a:xfrm>
          <a:prstGeom prst="rect">
            <a:avLst/>
          </a:prstGeom>
        </p:spPr>
      </p:pic>
      <p:sp>
        <p:nvSpPr>
          <p:cNvPr id="9" name="Text Placeholder 8">
            <a:extLst>
              <a:ext uri="{FF2B5EF4-FFF2-40B4-BE49-F238E27FC236}">
                <a16:creationId xmlns:a16="http://schemas.microsoft.com/office/drawing/2014/main" id="{0A8116F5-4080-4637-83AE-3A1FC0C1E6D1}"/>
              </a:ext>
            </a:extLst>
          </p:cNvPr>
          <p:cNvSpPr>
            <a:spLocks noGrp="1"/>
          </p:cNvSpPr>
          <p:nvPr>
            <p:ph type="body" sz="quarter" idx="10"/>
          </p:nvPr>
        </p:nvSpPr>
        <p:spPr>
          <a:xfrm>
            <a:off x="4572000" y="1995686"/>
            <a:ext cx="4572000" cy="3147814"/>
          </a:xfrm>
        </p:spPr>
        <p:txBody>
          <a:bodyPr>
            <a:normAutofit/>
          </a:bodyPr>
          <a:lstStyle>
            <a:lvl1pPr marL="0" indent="0" algn="ctr">
              <a:buFontTx/>
              <a:buNone/>
              <a:defRPr sz="1800">
                <a:solidFill>
                  <a:schemeClr val="tx2">
                    <a:lumMod val="75000"/>
                  </a:schemeClr>
                </a:solidFill>
              </a:defRPr>
            </a:lvl1pPr>
            <a:lvl2pPr marL="457161" indent="0" algn="ctr">
              <a:buFontTx/>
              <a:buNone/>
              <a:defRPr>
                <a:solidFill>
                  <a:schemeClr val="accent2"/>
                </a:solidFill>
              </a:defRPr>
            </a:lvl2pPr>
            <a:lvl3pPr marL="914321" indent="0" algn="ctr">
              <a:buFontTx/>
              <a:buNone/>
              <a:defRPr>
                <a:solidFill>
                  <a:schemeClr val="accent2"/>
                </a:solidFill>
              </a:defRPr>
            </a:lvl3pPr>
            <a:lvl4pPr marL="1371482" indent="0" algn="ctr">
              <a:buFontTx/>
              <a:buNone/>
              <a:defRPr>
                <a:solidFill>
                  <a:schemeClr val="accent2"/>
                </a:solidFill>
              </a:defRPr>
            </a:lvl4pPr>
            <a:lvl5pPr marL="1828642" indent="0" algn="ctr">
              <a:buFontTx/>
              <a:buNone/>
              <a:defRPr>
                <a:solidFill>
                  <a:schemeClr val="accent2"/>
                </a:solidFill>
              </a:defRPr>
            </a:lvl5pPr>
          </a:lstStyle>
          <a:p>
            <a:pPr lvl="0"/>
            <a:r>
              <a:rPr lang="en-US"/>
              <a:t>Edit Master text styles</a:t>
            </a:r>
          </a:p>
        </p:txBody>
      </p:sp>
    </p:spTree>
    <p:extLst>
      <p:ext uri="{BB962C8B-B14F-4D97-AF65-F5344CB8AC3E}">
        <p14:creationId xmlns:p14="http://schemas.microsoft.com/office/powerpoint/2010/main" val="7565235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Recap">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4E3E14-101A-4175-8BF9-13B4B50DE2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3347864" cy="5143500"/>
          </a:xfrm>
          <a:prstGeom prst="rect">
            <a:avLst/>
          </a:prstGeom>
        </p:spPr>
      </p:pic>
      <p:sp>
        <p:nvSpPr>
          <p:cNvPr id="7" name="Text Placeholder 8">
            <a:extLst>
              <a:ext uri="{FF2B5EF4-FFF2-40B4-BE49-F238E27FC236}">
                <a16:creationId xmlns:a16="http://schemas.microsoft.com/office/drawing/2014/main" id="{6E26A103-850C-4520-AFB0-1C3C343ED6C5}"/>
              </a:ext>
            </a:extLst>
          </p:cNvPr>
          <p:cNvSpPr>
            <a:spLocks noGrp="1"/>
          </p:cNvSpPr>
          <p:nvPr>
            <p:ph type="body" sz="quarter" idx="10" hasCustomPrompt="1"/>
          </p:nvPr>
        </p:nvSpPr>
        <p:spPr>
          <a:xfrm>
            <a:off x="3707902" y="771550"/>
            <a:ext cx="5112569" cy="3672408"/>
          </a:xfrm>
          <a:prstGeom prst="rect">
            <a:avLst/>
          </a:prstGeom>
        </p:spPr>
        <p:txBody>
          <a:bodyPr anchor="ctr"/>
          <a:lstStyle>
            <a:lvl1pPr marL="285750" indent="-285750">
              <a:spcAft>
                <a:spcPts val="1200"/>
              </a:spcAft>
              <a:buClr>
                <a:schemeClr val="tx2"/>
              </a:buClr>
              <a:buFont typeface="Arial" panose="020B0604020202020204" pitchFamily="34" charset="0"/>
              <a:buChar char="•"/>
              <a:defRPr sz="1600" b="1">
                <a:solidFill>
                  <a:srgbClr val="000000"/>
                </a:solidFill>
              </a:defRPr>
            </a:lvl1pPr>
          </a:lstStyle>
          <a:p>
            <a:pPr lvl="0"/>
            <a:r>
              <a:rPr lang="en-US"/>
              <a:t>Agenda Item 1</a:t>
            </a:r>
          </a:p>
          <a:p>
            <a:pPr lvl="0"/>
            <a:r>
              <a:rPr lang="en-US"/>
              <a:t>Agenda Item 2</a:t>
            </a:r>
          </a:p>
          <a:p>
            <a:pPr lvl="0"/>
            <a:r>
              <a:rPr lang="en-US"/>
              <a:t>Agenda Item 3</a:t>
            </a:r>
          </a:p>
        </p:txBody>
      </p:sp>
      <p:sp>
        <p:nvSpPr>
          <p:cNvPr id="8" name="Title 1">
            <a:extLst>
              <a:ext uri="{FF2B5EF4-FFF2-40B4-BE49-F238E27FC236}">
                <a16:creationId xmlns:a16="http://schemas.microsoft.com/office/drawing/2014/main" id="{10CED2EE-0588-4B68-899D-67A409250066}"/>
              </a:ext>
            </a:extLst>
          </p:cNvPr>
          <p:cNvSpPr txBox="1">
            <a:spLocks/>
          </p:cNvSpPr>
          <p:nvPr userDrawn="1"/>
        </p:nvSpPr>
        <p:spPr>
          <a:xfrm>
            <a:off x="0" y="0"/>
            <a:ext cx="3347866" cy="5143500"/>
          </a:xfrm>
          <a:prstGeom prst="rect">
            <a:avLst/>
          </a:prstGeom>
          <a:solidFill>
            <a:schemeClr val="tx1">
              <a:alpha val="71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21"/>
            <a:r>
              <a:rPr lang="en-US" b="0"/>
              <a:t>Time for</a:t>
            </a:r>
          </a:p>
          <a:p>
            <a:pPr algn="ctr" defTabSz="914321"/>
            <a:r>
              <a:rPr lang="en-US" b="0"/>
              <a:t>a recap…</a:t>
            </a:r>
          </a:p>
        </p:txBody>
      </p:sp>
    </p:spTree>
    <p:custDataLst>
      <p:tags r:id="rId1"/>
    </p:custDataLst>
    <p:extLst>
      <p:ext uri="{BB962C8B-B14F-4D97-AF65-F5344CB8AC3E}">
        <p14:creationId xmlns:p14="http://schemas.microsoft.com/office/powerpoint/2010/main" val="189707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Objectives Recap">
    <p:bg>
      <p:bgPr>
        <a:solidFill>
          <a:schemeClr val="bg1"/>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25C1061E-2E15-464F-9D22-274C90D48017}"/>
              </a:ext>
            </a:extLst>
          </p:cNvPr>
          <p:cNvSpPr txBox="1">
            <a:spLocks/>
          </p:cNvSpPr>
          <p:nvPr/>
        </p:nvSpPr>
        <p:spPr>
          <a:xfrm>
            <a:off x="3707903" y="1347614"/>
            <a:ext cx="5112567" cy="360040"/>
          </a:xfrm>
          <a:prstGeom prst="rect">
            <a:avLst/>
          </a:prstGeom>
          <a:noFill/>
          <a:ln w="25400" cap="flat" cmpd="sng" algn="ctr">
            <a:noFill/>
            <a:prstDash val="solid"/>
          </a:ln>
          <a:effectLst/>
        </p:spPr>
        <p:txBody>
          <a:bodyPr lIns="0" tIns="0" rIns="0" bIns="0" rtlCol="0" anchor="t">
            <a:norm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GB" sz="1800">
                <a:solidFill>
                  <a:schemeClr val="tx1"/>
                </a:solidFill>
                <a:latin typeface="Calibri" panose="020F0502020204030204" pitchFamily="34" charset="0"/>
                <a:cs typeface="Calibri" panose="020F0502020204030204" pitchFamily="34" charset="0"/>
              </a:rPr>
              <a:t>Congratulations! You should now be able to…</a:t>
            </a:r>
          </a:p>
        </p:txBody>
      </p:sp>
      <p:sp>
        <p:nvSpPr>
          <p:cNvPr id="13" name="Text Placeholder 8">
            <a:extLst>
              <a:ext uri="{FF2B5EF4-FFF2-40B4-BE49-F238E27FC236}">
                <a16:creationId xmlns:a16="http://schemas.microsoft.com/office/drawing/2014/main" id="{0691E7A6-9664-4515-BE92-BC4C2F3AE957}"/>
              </a:ext>
            </a:extLst>
          </p:cNvPr>
          <p:cNvSpPr>
            <a:spLocks noGrp="1"/>
          </p:cNvSpPr>
          <p:nvPr>
            <p:ph type="body" sz="quarter" idx="10" hasCustomPrompt="1"/>
          </p:nvPr>
        </p:nvSpPr>
        <p:spPr>
          <a:xfrm>
            <a:off x="3707902" y="1707654"/>
            <a:ext cx="5112569" cy="2304777"/>
          </a:xfrm>
          <a:prstGeom prst="rect">
            <a:avLst/>
          </a:prstGeom>
        </p:spPr>
        <p:txBody>
          <a:bodyPr anchor="ctr"/>
          <a:lstStyle>
            <a:lvl1pPr marL="285750" indent="-285750">
              <a:spcAft>
                <a:spcPts val="1200"/>
              </a:spcAft>
              <a:buClr>
                <a:schemeClr val="tx2"/>
              </a:buClr>
              <a:buFont typeface="Arial" panose="020B0604020202020204" pitchFamily="34" charset="0"/>
              <a:buChar char="•"/>
              <a:defRPr sz="1600" b="1">
                <a:solidFill>
                  <a:srgbClr val="000000"/>
                </a:solidFill>
              </a:defRPr>
            </a:lvl1pPr>
          </a:lstStyle>
          <a:p>
            <a:pPr lvl="0"/>
            <a:r>
              <a:rPr lang="en-US"/>
              <a:t>Objective 1</a:t>
            </a:r>
          </a:p>
          <a:p>
            <a:pPr lvl="0"/>
            <a:r>
              <a:rPr lang="en-US"/>
              <a:t>Objective 2</a:t>
            </a:r>
          </a:p>
          <a:p>
            <a:pPr lvl="0"/>
            <a:r>
              <a:rPr lang="en-US"/>
              <a:t>Objective 3</a:t>
            </a:r>
          </a:p>
        </p:txBody>
      </p:sp>
      <p:pic>
        <p:nvPicPr>
          <p:cNvPr id="10" name="Picture 9">
            <a:extLst>
              <a:ext uri="{FF2B5EF4-FFF2-40B4-BE49-F238E27FC236}">
                <a16:creationId xmlns:a16="http://schemas.microsoft.com/office/drawing/2014/main" id="{0D5F6AD5-FD6E-4565-8700-9E55EB1772A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3347866" cy="5143500"/>
          </a:xfrm>
          <a:prstGeom prst="rect">
            <a:avLst/>
          </a:prstGeom>
        </p:spPr>
      </p:pic>
      <p:sp>
        <p:nvSpPr>
          <p:cNvPr id="14" name="Title 1">
            <a:extLst>
              <a:ext uri="{FF2B5EF4-FFF2-40B4-BE49-F238E27FC236}">
                <a16:creationId xmlns:a16="http://schemas.microsoft.com/office/drawing/2014/main" id="{9B1CE372-E793-4ED6-9248-B1E63E21557C}"/>
              </a:ext>
            </a:extLst>
          </p:cNvPr>
          <p:cNvSpPr txBox="1">
            <a:spLocks/>
          </p:cNvSpPr>
          <p:nvPr/>
        </p:nvSpPr>
        <p:spPr>
          <a:xfrm>
            <a:off x="-1" y="0"/>
            <a:ext cx="3347866" cy="5143500"/>
          </a:xfrm>
          <a:prstGeom prst="rect">
            <a:avLst/>
          </a:prstGeom>
          <a:solidFill>
            <a:schemeClr val="tx1">
              <a:alpha val="71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21"/>
            <a:r>
              <a:rPr lang="en-US" b="0"/>
              <a:t>What have you</a:t>
            </a:r>
          </a:p>
          <a:p>
            <a:pPr algn="ctr" defTabSz="914321"/>
            <a:r>
              <a:rPr lang="en-US" b="0"/>
              <a:t>learned?</a:t>
            </a:r>
          </a:p>
        </p:txBody>
      </p:sp>
    </p:spTree>
    <p:custDataLst>
      <p:tags r:id="rId1"/>
    </p:custDataLst>
    <p:extLst>
      <p:ext uri="{BB962C8B-B14F-4D97-AF65-F5344CB8AC3E}">
        <p14:creationId xmlns:p14="http://schemas.microsoft.com/office/powerpoint/2010/main" val="411339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hat's Next?">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r="-75"/>
          <a:stretch/>
        </p:blipFill>
        <p:spPr>
          <a:xfrm>
            <a:off x="-3456" y="0"/>
            <a:ext cx="9144000" cy="1800000"/>
          </a:xfrm>
          <a:prstGeom prst="rect">
            <a:avLst/>
          </a:prstGeom>
        </p:spPr>
      </p:pic>
      <p:sp>
        <p:nvSpPr>
          <p:cNvPr id="7" name="Text Placeholder 6"/>
          <p:cNvSpPr>
            <a:spLocks noGrp="1"/>
          </p:cNvSpPr>
          <p:nvPr>
            <p:ph type="body" sz="quarter" idx="10" hasCustomPrompt="1"/>
          </p:nvPr>
        </p:nvSpPr>
        <p:spPr>
          <a:xfrm>
            <a:off x="432000" y="2089776"/>
            <a:ext cx="8316464" cy="2426190"/>
          </a:xfrm>
          <a:prstGeom prst="rect">
            <a:avLst/>
          </a:prstGeom>
        </p:spPr>
        <p:txBody>
          <a:bodyPr vert="horz" lIns="91440" tIns="45720" rIns="91440" bIns="45720" rtlCol="0" anchor="ctr">
            <a:noAutofit/>
          </a:bodyPr>
          <a:lstStyle>
            <a:lvl1pPr marL="285750" indent="-285750">
              <a:lnSpc>
                <a:spcPct val="150000"/>
              </a:lnSpc>
              <a:buClr>
                <a:schemeClr val="tx2"/>
              </a:buClr>
              <a:buFont typeface="Arial" panose="020B0604020202020204" pitchFamily="34" charset="0"/>
              <a:buChar char="•"/>
              <a:defRPr lang="en-US" sz="1600" b="1" smtClean="0">
                <a:solidFill>
                  <a:srgbClr val="000000"/>
                </a:solidFill>
              </a:defRPr>
            </a:lvl1pPr>
            <a:lvl2pPr>
              <a:buClr>
                <a:schemeClr val="tx1"/>
              </a:buClr>
              <a:defRPr lang="en-US" sz="1600" smtClean="0">
                <a:solidFill>
                  <a:srgbClr val="000000"/>
                </a:solidFill>
              </a:defRPr>
            </a:lvl2pPr>
            <a:lvl3pPr>
              <a:buClr>
                <a:schemeClr val="tx1"/>
              </a:buClr>
              <a:defRPr lang="en-US" sz="1400" smtClean="0">
                <a:solidFill>
                  <a:srgbClr val="000000"/>
                </a:solidFill>
              </a:defRPr>
            </a:lvl3pPr>
            <a:lvl4pPr>
              <a:buClr>
                <a:schemeClr val="tx1"/>
              </a:buClr>
              <a:defRPr lang="en-US" sz="1200" smtClean="0">
                <a:solidFill>
                  <a:srgbClr val="000000"/>
                </a:solidFill>
              </a:defRPr>
            </a:lvl4pPr>
            <a:lvl5pPr>
              <a:buClr>
                <a:schemeClr val="tx1"/>
              </a:buClr>
              <a:defRPr lang="en-GB" sz="1200">
                <a:solidFill>
                  <a:srgbClr val="000000"/>
                </a:solidFill>
              </a:defRPr>
            </a:lvl5pPr>
          </a:lstStyle>
          <a:p>
            <a:pPr lvl="0"/>
            <a:r>
              <a:rPr lang="en-US"/>
              <a:t>Next Step 1</a:t>
            </a:r>
          </a:p>
          <a:p>
            <a:pPr lvl="0"/>
            <a:r>
              <a:rPr lang="en-US"/>
              <a:t>Next Step 2</a:t>
            </a:r>
          </a:p>
          <a:p>
            <a:pPr lvl="0"/>
            <a:r>
              <a:rPr lang="en-US"/>
              <a:t>Next Step 3</a:t>
            </a:r>
          </a:p>
        </p:txBody>
      </p:sp>
      <p:sp>
        <p:nvSpPr>
          <p:cNvPr id="22" name="Title 1">
            <a:extLst>
              <a:ext uri="{FF2B5EF4-FFF2-40B4-BE49-F238E27FC236}">
                <a16:creationId xmlns:a16="http://schemas.microsoft.com/office/drawing/2014/main" id="{9541E3B9-DF63-434F-B396-B78D9DF5F45C}"/>
              </a:ext>
            </a:extLst>
          </p:cNvPr>
          <p:cNvSpPr txBox="1">
            <a:spLocks/>
          </p:cNvSpPr>
          <p:nvPr/>
        </p:nvSpPr>
        <p:spPr>
          <a:xfrm>
            <a:off x="-3456" y="0"/>
            <a:ext cx="9144000" cy="1800000"/>
          </a:xfrm>
          <a:prstGeom prst="rect">
            <a:avLst/>
          </a:prstGeom>
          <a:solidFill>
            <a:schemeClr val="tx1">
              <a:alpha val="71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21"/>
            <a:r>
              <a:rPr lang="en-US" b="0"/>
              <a:t>What’s next?</a:t>
            </a:r>
          </a:p>
        </p:txBody>
      </p:sp>
    </p:spTree>
    <p:custDataLst>
      <p:tags r:id="rId1"/>
    </p:custDataLst>
    <p:extLst>
      <p:ext uri="{BB962C8B-B14F-4D97-AF65-F5344CB8AC3E}">
        <p14:creationId xmlns:p14="http://schemas.microsoft.com/office/powerpoint/2010/main" val="21023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eedback">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Shape 352">
            <a:extLst>
              <a:ext uri="{FF2B5EF4-FFF2-40B4-BE49-F238E27FC236}">
                <a16:creationId xmlns:a16="http://schemas.microsoft.com/office/drawing/2014/main" id="{590475BB-D8B4-4FFC-B463-C583CAACF9C7}"/>
              </a:ext>
            </a:extLst>
          </p:cNvPr>
          <p:cNvSpPr/>
          <p:nvPr userDrawn="1"/>
        </p:nvSpPr>
        <p:spPr>
          <a:xfrm>
            <a:off x="0" y="0"/>
            <a:ext cx="9144000" cy="5152600"/>
          </a:xfrm>
          <a:prstGeom prst="rect">
            <a:avLst/>
          </a:prstGeom>
          <a:solidFill>
            <a:schemeClr val="tx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3200">
              <a:solidFill>
                <a:schemeClr val="lt1"/>
              </a:solidFill>
              <a:latin typeface="Arial"/>
              <a:ea typeface="Arial"/>
              <a:cs typeface="Arial"/>
              <a:sym typeface="Arial"/>
            </a:endParaRPr>
          </a:p>
        </p:txBody>
      </p:sp>
      <p:pic>
        <p:nvPicPr>
          <p:cNvPr id="23" name="Picture 22">
            <a:extLst>
              <a:ext uri="{FF2B5EF4-FFF2-40B4-BE49-F238E27FC236}">
                <a16:creationId xmlns:a16="http://schemas.microsoft.com/office/drawing/2014/main" id="{096DF3FD-B225-41EE-A7B5-0446E283E66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4981" t="4981" r="5359" b="5359"/>
          <a:stretch/>
        </p:blipFill>
        <p:spPr>
          <a:xfrm>
            <a:off x="7308304" y="3363838"/>
            <a:ext cx="1512168" cy="1512168"/>
          </a:xfrm>
          <a:prstGeom prst="rect">
            <a:avLst/>
          </a:prstGeom>
          <a:ln>
            <a:noFill/>
          </a:ln>
        </p:spPr>
      </p:pic>
      <p:sp>
        <p:nvSpPr>
          <p:cNvPr id="24" name="Title 1">
            <a:extLst>
              <a:ext uri="{FF2B5EF4-FFF2-40B4-BE49-F238E27FC236}">
                <a16:creationId xmlns:a16="http://schemas.microsoft.com/office/drawing/2014/main" id="{D91BB10A-AFCB-44FE-9E96-908FD98BC1AC}"/>
              </a:ext>
            </a:extLst>
          </p:cNvPr>
          <p:cNvSpPr txBox="1">
            <a:spLocks/>
          </p:cNvSpPr>
          <p:nvPr userDrawn="1"/>
        </p:nvSpPr>
        <p:spPr>
          <a:xfrm>
            <a:off x="467544" y="411510"/>
            <a:ext cx="5256584" cy="2957795"/>
          </a:xfrm>
          <a:prstGeom prst="rect">
            <a:avLst/>
          </a:prstGeom>
          <a:no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270000" rtlCol="0" anchor="t">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defTabSz="914321"/>
            <a:r>
              <a:rPr lang="en-US" sz="4800" b="0">
                <a:solidFill>
                  <a:schemeClr val="bg1"/>
                </a:solidFill>
                <a:latin typeface="booking_sansbold" panose="02000803000000000000" pitchFamily="50" charset="0"/>
              </a:rPr>
              <a:t>Have Your Say!</a:t>
            </a:r>
          </a:p>
          <a:p>
            <a:pPr algn="l" defTabSz="914321"/>
            <a:endParaRPr lang="en-US" sz="2000" b="0">
              <a:solidFill>
                <a:schemeClr val="bg1"/>
              </a:solidFill>
            </a:endParaRPr>
          </a:p>
          <a:p>
            <a:pPr algn="l" defTabSz="914321"/>
            <a:r>
              <a:rPr lang="en-US" sz="2000" b="0">
                <a:solidFill>
                  <a:schemeClr val="bg1"/>
                </a:solidFill>
                <a:latin typeface="+mn-lt"/>
              </a:rPr>
              <a:t>Your</a:t>
            </a:r>
            <a:r>
              <a:rPr lang="en-US" sz="2000" b="0" baseline="0">
                <a:solidFill>
                  <a:schemeClr val="bg1"/>
                </a:solidFill>
                <a:latin typeface="+mn-lt"/>
              </a:rPr>
              <a:t> feedback helps us to improve learning and development for everyone. </a:t>
            </a:r>
          </a:p>
          <a:p>
            <a:pPr algn="l" defTabSz="914321"/>
            <a:endParaRPr lang="en-US" sz="2400" b="0" baseline="0">
              <a:solidFill>
                <a:schemeClr val="bg1"/>
              </a:solidFill>
              <a:latin typeface="+mn-lt"/>
            </a:endParaRPr>
          </a:p>
          <a:p>
            <a:pPr algn="l" defTabSz="914321"/>
            <a:r>
              <a:rPr lang="en-US" sz="1400" b="0" baseline="0">
                <a:solidFill>
                  <a:schemeClr val="bg1"/>
                </a:solidFill>
                <a:latin typeface="+mn-lt"/>
              </a:rPr>
              <a:t>P</a:t>
            </a:r>
            <a:r>
              <a:rPr lang="en-US" sz="1400" b="0">
                <a:solidFill>
                  <a:schemeClr val="bg1"/>
                </a:solidFill>
                <a:latin typeface="+mn-lt"/>
              </a:rPr>
              <a:t>lease take a moment to complete</a:t>
            </a:r>
            <a:r>
              <a:rPr lang="en-US" sz="1400" b="0" baseline="0">
                <a:solidFill>
                  <a:schemeClr val="bg1"/>
                </a:solidFill>
                <a:latin typeface="+mn-lt"/>
              </a:rPr>
              <a:t> the form provided by your trainer, or complete this online by scanning the QR code with your smartphone or visiting </a:t>
            </a:r>
            <a:r>
              <a:rPr lang="en-US" sz="1400" b="1" baseline="0" err="1">
                <a:solidFill>
                  <a:schemeClr val="bg1"/>
                </a:solidFill>
                <a:latin typeface="+mn-lt"/>
              </a:rPr>
              <a:t>bit.ly</a:t>
            </a:r>
            <a:r>
              <a:rPr lang="en-US" sz="1400" b="1" baseline="0">
                <a:solidFill>
                  <a:schemeClr val="bg1"/>
                </a:solidFill>
                <a:latin typeface="+mn-lt"/>
              </a:rPr>
              <a:t>/</a:t>
            </a:r>
            <a:r>
              <a:rPr lang="en-US" sz="1400" b="1" baseline="0" err="1">
                <a:solidFill>
                  <a:schemeClr val="bg1"/>
                </a:solidFill>
                <a:latin typeface="+mn-lt"/>
              </a:rPr>
              <a:t>bgfeedback</a:t>
            </a:r>
            <a:r>
              <a:rPr lang="en-US" sz="1400" b="1" baseline="0">
                <a:solidFill>
                  <a:schemeClr val="bg1"/>
                </a:solidFill>
                <a:latin typeface="+mn-lt"/>
              </a:rPr>
              <a:t>.</a:t>
            </a:r>
            <a:endParaRPr lang="en-US" sz="1400" b="0">
              <a:solidFill>
                <a:schemeClr val="bg1"/>
              </a:solidFill>
              <a:latin typeface="+mn-lt"/>
            </a:endParaRPr>
          </a:p>
        </p:txBody>
      </p:sp>
      <p:pic>
        <p:nvPicPr>
          <p:cNvPr id="6" name="Picture 5">
            <a:extLst>
              <a:ext uri="{FF2B5EF4-FFF2-40B4-BE49-F238E27FC236}">
                <a16:creationId xmlns:a16="http://schemas.microsoft.com/office/drawing/2014/main" id="{F51F6EE9-8F66-4242-9FB3-251C4F228016}"/>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467544" y="4371950"/>
            <a:ext cx="2441525" cy="387837"/>
          </a:xfrm>
          <a:prstGeom prst="rect">
            <a:avLst/>
          </a:prstGeom>
        </p:spPr>
      </p:pic>
    </p:spTree>
    <p:custDataLst>
      <p:tags r:id="rId1"/>
    </p:custDataLst>
    <p:extLst>
      <p:ext uri="{BB962C8B-B14F-4D97-AF65-F5344CB8AC3E}">
        <p14:creationId xmlns:p14="http://schemas.microsoft.com/office/powerpoint/2010/main" val="2685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3" name="Shape 352">
            <a:extLst>
              <a:ext uri="{FF2B5EF4-FFF2-40B4-BE49-F238E27FC236}">
                <a16:creationId xmlns:a16="http://schemas.microsoft.com/office/drawing/2014/main" id="{13ED1B42-4643-47AD-9F8D-1A12FE8334B8}"/>
              </a:ext>
            </a:extLst>
          </p:cNvPr>
          <p:cNvSpPr/>
          <p:nvPr/>
        </p:nvSpPr>
        <p:spPr>
          <a:xfrm>
            <a:off x="0" y="0"/>
            <a:ext cx="9144000" cy="51526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3200">
              <a:solidFill>
                <a:schemeClr val="lt1"/>
              </a:solidFill>
              <a:latin typeface="Arial"/>
              <a:ea typeface="Arial"/>
              <a:cs typeface="Arial"/>
              <a:sym typeface="Arial"/>
            </a:endParaRPr>
          </a:p>
        </p:txBody>
      </p:sp>
      <p:sp>
        <p:nvSpPr>
          <p:cNvPr id="5" name="Shape 3161">
            <a:extLst>
              <a:ext uri="{FF2B5EF4-FFF2-40B4-BE49-F238E27FC236}">
                <a16:creationId xmlns:a16="http://schemas.microsoft.com/office/drawing/2014/main" id="{4FAABDEE-F2E4-4214-9A1F-1CB04CDF3770}"/>
              </a:ext>
            </a:extLst>
          </p:cNvPr>
          <p:cNvSpPr txBox="1"/>
          <p:nvPr/>
        </p:nvSpPr>
        <p:spPr>
          <a:xfrm>
            <a:off x="1403648" y="1707654"/>
            <a:ext cx="6336704" cy="1473266"/>
          </a:xfrm>
          <a:prstGeom prst="rect">
            <a:avLst/>
          </a:prstGeom>
          <a:noFill/>
          <a:ln>
            <a:noFill/>
          </a:ln>
        </p:spPr>
        <p:txBody>
          <a:bodyPr wrap="square" lIns="68575" tIns="34275" rIns="68575" bIns="34275" anchor="t" anchorCtr="0">
            <a:noAutofit/>
          </a:bodyPr>
          <a:lstStyle/>
          <a:p>
            <a:pPr marL="0" marR="0" lvl="0" indent="0" algn="ctr" rtl="0">
              <a:lnSpc>
                <a:spcPct val="150000"/>
              </a:lnSpc>
              <a:spcBef>
                <a:spcPts val="0"/>
              </a:spcBef>
              <a:buSzPct val="25000"/>
              <a:buNone/>
            </a:pPr>
            <a:r>
              <a:rPr lang="en-GB" sz="5400" b="0">
                <a:solidFill>
                  <a:schemeClr val="lt1"/>
                </a:solidFill>
                <a:latin typeface="booking_sansbold" panose="02000803000000000000" pitchFamily="50" charset="0"/>
                <a:ea typeface="Noto Sans"/>
                <a:cs typeface="Noto Sans"/>
                <a:sym typeface="Noto Sans"/>
              </a:rPr>
              <a:t>Thank you!</a:t>
            </a:r>
            <a:endParaRPr lang="en" sz="5400" b="0">
              <a:solidFill>
                <a:schemeClr val="lt1"/>
              </a:solidFill>
              <a:latin typeface="booking_sansbold" panose="02000803000000000000" pitchFamily="50" charset="0"/>
              <a:ea typeface="Noto Sans"/>
              <a:cs typeface="Noto Sans"/>
              <a:sym typeface="Noto Sans"/>
            </a:endParaRPr>
          </a:p>
        </p:txBody>
      </p:sp>
      <p:pic>
        <p:nvPicPr>
          <p:cNvPr id="7" name="Picture 6">
            <a:extLst>
              <a:ext uri="{FF2B5EF4-FFF2-40B4-BE49-F238E27FC236}">
                <a16:creationId xmlns:a16="http://schemas.microsoft.com/office/drawing/2014/main" id="{F51F6EE9-8F66-4242-9FB3-251C4F22801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351237" y="4227934"/>
            <a:ext cx="2441525" cy="387837"/>
          </a:xfrm>
          <a:prstGeom prst="rect">
            <a:avLst/>
          </a:prstGeom>
        </p:spPr>
      </p:pic>
    </p:spTree>
    <p:custDataLst>
      <p:tags r:id="rId1"/>
    </p:custDataLst>
    <p:extLst>
      <p:ext uri="{BB962C8B-B14F-4D97-AF65-F5344CB8AC3E}">
        <p14:creationId xmlns:p14="http://schemas.microsoft.com/office/powerpoint/2010/main" val="176927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hit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3766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FB13C5-9E5D-441B-98C1-B1F715F27C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87713" y="4762037"/>
            <a:ext cx="1376774" cy="218700"/>
          </a:xfrm>
          <a:prstGeom prst="rect">
            <a:avLst/>
          </a:prstGeom>
        </p:spPr>
      </p:pic>
    </p:spTree>
    <p:custDataLst>
      <p:tags r:id="rId1"/>
    </p:custDataLst>
    <p:extLst>
      <p:ext uri="{BB962C8B-B14F-4D97-AF65-F5344CB8AC3E}">
        <p14:creationId xmlns:p14="http://schemas.microsoft.com/office/powerpoint/2010/main" val="321470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k Picture">
    <p:spTree>
      <p:nvGrpSpPr>
        <p:cNvPr id="1" name=""/>
        <p:cNvGrpSpPr/>
        <p:nvPr/>
      </p:nvGrpSpPr>
      <p:grpSpPr>
        <a:xfrm>
          <a:off x="0" y="0"/>
          <a:ext cx="0" cy="0"/>
          <a:chOff x="0" y="0"/>
          <a:chExt cx="0" cy="0"/>
        </a:xfrm>
      </p:grpSpPr>
      <p:sp>
        <p:nvSpPr>
          <p:cNvPr id="3" name="Shape 352">
            <a:extLst>
              <a:ext uri="{FF2B5EF4-FFF2-40B4-BE49-F238E27FC236}">
                <a16:creationId xmlns:a16="http://schemas.microsoft.com/office/drawing/2014/main" id="{13ED1B42-4643-47AD-9F8D-1A12FE8334B8}"/>
              </a:ext>
            </a:extLst>
          </p:cNvPr>
          <p:cNvSpPr/>
          <p:nvPr/>
        </p:nvSpPr>
        <p:spPr>
          <a:xfrm>
            <a:off x="0" y="0"/>
            <a:ext cx="9144000" cy="51526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3200">
              <a:solidFill>
                <a:schemeClr val="lt1"/>
              </a:solidFill>
              <a:latin typeface="Arial"/>
              <a:ea typeface="Arial"/>
              <a:cs typeface="Arial"/>
              <a:sym typeface="Arial"/>
            </a:endParaRPr>
          </a:p>
        </p:txBody>
      </p:sp>
      <p:pic>
        <p:nvPicPr>
          <p:cNvPr id="6" name="Picture 5">
            <a:extLst>
              <a:ext uri="{FF2B5EF4-FFF2-40B4-BE49-F238E27FC236}">
                <a16:creationId xmlns:a16="http://schemas.microsoft.com/office/drawing/2014/main" id="{F50D8940-F0FD-4CDF-96E8-FF8B0799C5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7713" y="4762037"/>
            <a:ext cx="1376774" cy="218700"/>
          </a:xfrm>
          <a:prstGeom prst="rect">
            <a:avLst/>
          </a:prstGeom>
        </p:spPr>
      </p:pic>
    </p:spTree>
    <p:extLst>
      <p:ext uri="{BB962C8B-B14F-4D97-AF65-F5344CB8AC3E}">
        <p14:creationId xmlns:p14="http://schemas.microsoft.com/office/powerpoint/2010/main" val="125388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01_Title">
  <p:cSld name="01_Title">
    <p:spTree>
      <p:nvGrpSpPr>
        <p:cNvPr id="1" name="Shape 16"/>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080093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BF Defaul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 y="-7982"/>
            <a:ext cx="9144000" cy="979200"/>
          </a:xfrm>
          <a:prstGeom prst="rect">
            <a:avLst/>
          </a:prstGeom>
          <a:pattFill prst="pct90">
            <a:fgClr>
              <a:srgbClr val="F7F0DE"/>
            </a:fgClr>
            <a:bgClr>
              <a:schemeClr val="bg1"/>
            </a:bgClr>
          </a:patt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0" rIns="270000" rtlCol="0" anchor="ctr">
            <a:noAutofit/>
          </a:bodyPr>
          <a:lstStyle>
            <a:lvl1pPr algn="l">
              <a:defRPr lang="en-US" sz="2800" b="0" kern="1200" dirty="0">
                <a:solidFill>
                  <a:srgbClr val="000000"/>
                </a:solidFill>
                <a:latin typeface="Bebas Neue" panose="020B0606020202050201" pitchFamily="34" charset="0"/>
                <a:ea typeface="+mn-ea"/>
                <a:cs typeface="+mn-cs"/>
              </a:defRPr>
            </a:lvl1pPr>
          </a:lstStyle>
          <a:p>
            <a:pPr marL="0" lvl="0" algn="l" defTabSz="914321" rtl="0" eaLnBrk="1" latinLnBrk="0" hangingPunct="1">
              <a:spcBef>
                <a:spcPct val="0"/>
              </a:spcBef>
              <a:buNone/>
            </a:pPr>
            <a:r>
              <a:rPr lang="en-US"/>
              <a:t>Click to add title</a:t>
            </a:r>
          </a:p>
        </p:txBody>
      </p:sp>
      <p:sp>
        <p:nvSpPr>
          <p:cNvPr id="7" name="Text Placeholder 6"/>
          <p:cNvSpPr>
            <a:spLocks noGrp="1"/>
          </p:cNvSpPr>
          <p:nvPr>
            <p:ph type="body" sz="quarter" idx="10" hasCustomPrompt="1"/>
          </p:nvPr>
        </p:nvSpPr>
        <p:spPr>
          <a:xfrm>
            <a:off x="432000" y="1419622"/>
            <a:ext cx="8280000" cy="3059960"/>
          </a:xfrm>
          <a:prstGeom prst="rect">
            <a:avLst/>
          </a:prstGeom>
        </p:spPr>
        <p:txBody>
          <a:bodyPr vert="horz" lIns="91440" tIns="45720" rIns="91440" bIns="45720" rtlCol="0" anchor="ctr">
            <a:noAutofit/>
          </a:bodyPr>
          <a:lstStyle>
            <a:lvl1pPr marL="285750" indent="-285750">
              <a:buClr>
                <a:schemeClr val="tx2"/>
              </a:buClr>
              <a:buFont typeface="Arial" panose="020B0604020202020204" pitchFamily="34" charset="0"/>
              <a:buChar char="•"/>
              <a:defRPr lang="en-US" sz="1600" b="1" smtClean="0">
                <a:solidFill>
                  <a:srgbClr val="000000"/>
                </a:solidFill>
              </a:defRPr>
            </a:lvl1pPr>
            <a:lvl2pPr marL="742950" indent="-285750">
              <a:buClr>
                <a:schemeClr val="tx2"/>
              </a:buClr>
              <a:buFont typeface="Arial" panose="020B0604020202020204" pitchFamily="34" charset="0"/>
              <a:buChar char="•"/>
              <a:defRPr lang="en-US" sz="1600" smtClean="0">
                <a:solidFill>
                  <a:srgbClr val="000000"/>
                </a:solidFill>
              </a:defRPr>
            </a:lvl2pPr>
            <a:lvl3pPr marL="1200150" indent="-285750">
              <a:buClr>
                <a:schemeClr val="tx2"/>
              </a:buClr>
              <a:buFont typeface="Arial" panose="020B0604020202020204" pitchFamily="34" charset="0"/>
              <a:buChar char="•"/>
              <a:defRPr lang="en-US" sz="1400" smtClean="0">
                <a:solidFill>
                  <a:srgbClr val="000000"/>
                </a:solidFill>
              </a:defRPr>
            </a:lvl3pPr>
            <a:lvl4pPr marL="1543050" indent="-171450">
              <a:buClr>
                <a:schemeClr val="tx2"/>
              </a:buClr>
              <a:buFont typeface="Arial" panose="020B0604020202020204" pitchFamily="34" charset="0"/>
              <a:buChar char="•"/>
              <a:defRPr lang="en-US" sz="1200" smtClean="0">
                <a:solidFill>
                  <a:srgbClr val="000000"/>
                </a:solidFill>
              </a:defRPr>
            </a:lvl4pPr>
            <a:lvl5pPr marL="2000250" indent="-171450">
              <a:buClr>
                <a:schemeClr val="tx2"/>
              </a:buClr>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Tree>
    <p:custDataLst>
      <p:tags r:id="rId1"/>
    </p:custDataLst>
    <p:extLst>
      <p:ext uri="{BB962C8B-B14F-4D97-AF65-F5344CB8AC3E}">
        <p14:creationId xmlns:p14="http://schemas.microsoft.com/office/powerpoint/2010/main" val="20071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ubtitle Slide - SidebyS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95C79B-BE61-4AE6-982C-138F5555CE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86" y="16316"/>
            <a:ext cx="9154886" cy="5141074"/>
          </a:xfrm>
          <a:prstGeom prst="rect">
            <a:avLst/>
          </a:prstGeom>
        </p:spPr>
      </p:pic>
      <p:sp>
        <p:nvSpPr>
          <p:cNvPr id="5" name="Shape 155">
            <a:extLst>
              <a:ext uri="{FF2B5EF4-FFF2-40B4-BE49-F238E27FC236}">
                <a16:creationId xmlns:a16="http://schemas.microsoft.com/office/drawing/2014/main" id="{12531A4B-00D4-4173-A23F-2CD5B7261CA5}"/>
              </a:ext>
            </a:extLst>
          </p:cNvPr>
          <p:cNvSpPr/>
          <p:nvPr userDrawn="1"/>
        </p:nvSpPr>
        <p:spPr>
          <a:xfrm>
            <a:off x="-4221" y="0"/>
            <a:ext cx="4564189" cy="5149516"/>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4" name="Shape 154">
            <a:extLst>
              <a:ext uri="{FF2B5EF4-FFF2-40B4-BE49-F238E27FC236}">
                <a16:creationId xmlns:a16="http://schemas.microsoft.com/office/drawing/2014/main" id="{37E2D649-3315-4C7D-A1B9-CAB71CCF546C}"/>
              </a:ext>
            </a:extLst>
          </p:cNvPr>
          <p:cNvSpPr/>
          <p:nvPr userDrawn="1"/>
        </p:nvSpPr>
        <p:spPr>
          <a:xfrm>
            <a:off x="4572000" y="16316"/>
            <a:ext cx="4572000" cy="5139108"/>
          </a:xfrm>
          <a:prstGeom prst="rect">
            <a:avLst/>
          </a:prstGeom>
          <a:solidFill>
            <a:schemeClr val="lt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2689A45-CB2D-439F-81E0-F34E176A377D}"/>
              </a:ext>
            </a:extLst>
          </p:cNvPr>
          <p:cNvSpPr>
            <a:spLocks noGrp="1"/>
          </p:cNvSpPr>
          <p:nvPr>
            <p:ph type="title"/>
          </p:nvPr>
        </p:nvSpPr>
        <p:spPr>
          <a:xfrm>
            <a:off x="4572000" y="0"/>
            <a:ext cx="4572000" cy="1995686"/>
          </a:xfrm>
          <a:prstGeom prst="rect">
            <a:avLst/>
          </a:prstGeom>
        </p:spPr>
        <p:txBody>
          <a:bodyPr anchor="b">
            <a:normAutofit/>
          </a:bodyPr>
          <a:lstStyle>
            <a:lvl1pPr algn="ctr">
              <a:defRPr sz="2400">
                <a:solidFill>
                  <a:schemeClr val="tx1"/>
                </a:solidFill>
              </a:defRPr>
            </a:lvl1pPr>
          </a:lstStyle>
          <a:p>
            <a:r>
              <a:rPr lang="en-US"/>
              <a:t>Click to edit Master title style</a:t>
            </a:r>
            <a:endParaRPr lang="en-GB"/>
          </a:p>
        </p:txBody>
      </p:sp>
      <p:sp>
        <p:nvSpPr>
          <p:cNvPr id="6" name="Shape 157">
            <a:extLst>
              <a:ext uri="{FF2B5EF4-FFF2-40B4-BE49-F238E27FC236}">
                <a16:creationId xmlns:a16="http://schemas.microsoft.com/office/drawing/2014/main" id="{4034EDA0-7102-410C-BE31-669283E65275}"/>
              </a:ext>
            </a:extLst>
          </p:cNvPr>
          <p:cNvSpPr/>
          <p:nvPr userDrawn="1"/>
        </p:nvSpPr>
        <p:spPr>
          <a:xfrm>
            <a:off x="4564189" y="5430"/>
            <a:ext cx="4579811" cy="5133678"/>
          </a:xfrm>
          <a:prstGeom prst="rect">
            <a:avLst/>
          </a:prstGeom>
          <a:noFill/>
          <a:ln>
            <a:noFill/>
          </a:ln>
        </p:spPr>
        <p:txBody>
          <a:bodyPr wrap="square" lIns="411550" tIns="205750" rIns="411550" bIns="205750" anchor="ctr" anchorCtr="0">
            <a:noAutofit/>
          </a:bodyPr>
          <a:lstStyle/>
          <a:p>
            <a:pPr marL="0" marR="0" lvl="0" indent="0" algn="ctr" rtl="0">
              <a:spcBef>
                <a:spcPts val="0"/>
              </a:spcBef>
              <a:spcAft>
                <a:spcPts val="0"/>
              </a:spcAft>
              <a:buSzPct val="25000"/>
              <a:buNone/>
            </a:pPr>
            <a:endParaRPr lang="en" sz="2100" b="1">
              <a:solidFill>
                <a:srgbClr val="003580"/>
              </a:solidFill>
              <a:latin typeface="Noto Sans"/>
              <a:ea typeface="Noto Sans"/>
              <a:cs typeface="Noto Sans"/>
              <a:sym typeface="Noto Sans"/>
            </a:endParaRPr>
          </a:p>
        </p:txBody>
      </p:sp>
      <p:sp>
        <p:nvSpPr>
          <p:cNvPr id="9" name="Text Placeholder 8">
            <a:extLst>
              <a:ext uri="{FF2B5EF4-FFF2-40B4-BE49-F238E27FC236}">
                <a16:creationId xmlns:a16="http://schemas.microsoft.com/office/drawing/2014/main" id="{0A8116F5-4080-4637-83AE-3A1FC0C1E6D1}"/>
              </a:ext>
            </a:extLst>
          </p:cNvPr>
          <p:cNvSpPr>
            <a:spLocks noGrp="1"/>
          </p:cNvSpPr>
          <p:nvPr>
            <p:ph type="body" sz="quarter" idx="10"/>
          </p:nvPr>
        </p:nvSpPr>
        <p:spPr>
          <a:xfrm>
            <a:off x="4572000" y="1995686"/>
            <a:ext cx="4572000" cy="3147814"/>
          </a:xfrm>
        </p:spPr>
        <p:txBody>
          <a:bodyPr>
            <a:normAutofit/>
          </a:bodyPr>
          <a:lstStyle>
            <a:lvl1pPr marL="0" indent="0" algn="ctr">
              <a:buFontTx/>
              <a:buNone/>
              <a:defRPr sz="1800">
                <a:solidFill>
                  <a:schemeClr val="tx2">
                    <a:lumMod val="75000"/>
                  </a:schemeClr>
                </a:solidFill>
              </a:defRPr>
            </a:lvl1pPr>
            <a:lvl2pPr marL="457161" indent="0" algn="ctr">
              <a:buFontTx/>
              <a:buNone/>
              <a:defRPr>
                <a:solidFill>
                  <a:schemeClr val="accent2"/>
                </a:solidFill>
              </a:defRPr>
            </a:lvl2pPr>
            <a:lvl3pPr marL="914321" indent="0" algn="ctr">
              <a:buFontTx/>
              <a:buNone/>
              <a:defRPr>
                <a:solidFill>
                  <a:schemeClr val="accent2"/>
                </a:solidFill>
              </a:defRPr>
            </a:lvl3pPr>
            <a:lvl4pPr marL="1371482" indent="0" algn="ctr">
              <a:buFontTx/>
              <a:buNone/>
              <a:defRPr>
                <a:solidFill>
                  <a:schemeClr val="accent2"/>
                </a:solidFill>
              </a:defRPr>
            </a:lvl4pPr>
            <a:lvl5pPr marL="1828642" indent="0" algn="ctr">
              <a:buFontTx/>
              <a:buNone/>
              <a:defRPr>
                <a:solidFill>
                  <a:schemeClr val="accent2"/>
                </a:solidFill>
              </a:defRPr>
            </a:lvl5pPr>
          </a:lstStyle>
          <a:p>
            <a:pPr lvl="0"/>
            <a:r>
              <a:rPr lang="en-US"/>
              <a:t>Edit Master text styles</a:t>
            </a:r>
          </a:p>
        </p:txBody>
      </p:sp>
      <p:sp>
        <p:nvSpPr>
          <p:cNvPr id="12" name="Shape 154">
            <a:extLst>
              <a:ext uri="{FF2B5EF4-FFF2-40B4-BE49-F238E27FC236}">
                <a16:creationId xmlns:a16="http://schemas.microsoft.com/office/drawing/2014/main" id="{7280AC07-B849-4AE3-ACD6-47CC83565A9A}"/>
              </a:ext>
            </a:extLst>
          </p:cNvPr>
          <p:cNvSpPr/>
          <p:nvPr userDrawn="1"/>
        </p:nvSpPr>
        <p:spPr>
          <a:xfrm>
            <a:off x="-12032" y="0"/>
            <a:ext cx="4572000" cy="5139108"/>
          </a:xfrm>
          <a:prstGeom prst="rect">
            <a:avLst/>
          </a:prstGeom>
          <a:no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4" name="Text Placeholder 8">
            <a:extLst>
              <a:ext uri="{FF2B5EF4-FFF2-40B4-BE49-F238E27FC236}">
                <a16:creationId xmlns:a16="http://schemas.microsoft.com/office/drawing/2014/main" id="{AFF6A5EE-22E1-4247-A82F-33BC72A395C1}"/>
              </a:ext>
            </a:extLst>
          </p:cNvPr>
          <p:cNvSpPr>
            <a:spLocks noGrp="1"/>
          </p:cNvSpPr>
          <p:nvPr>
            <p:ph type="body" sz="quarter" idx="11"/>
          </p:nvPr>
        </p:nvSpPr>
        <p:spPr>
          <a:xfrm>
            <a:off x="-12032" y="1979370"/>
            <a:ext cx="4572000" cy="3147814"/>
          </a:xfrm>
        </p:spPr>
        <p:txBody>
          <a:bodyPr>
            <a:normAutofit/>
          </a:bodyPr>
          <a:lstStyle>
            <a:lvl1pPr marL="0" indent="0" algn="ctr">
              <a:buFontTx/>
              <a:buNone/>
              <a:defRPr sz="1800">
                <a:solidFill>
                  <a:schemeClr val="tx2">
                    <a:lumMod val="20000"/>
                    <a:lumOff val="80000"/>
                  </a:schemeClr>
                </a:solidFill>
              </a:defRPr>
            </a:lvl1pPr>
            <a:lvl2pPr marL="457161" indent="0" algn="ctr">
              <a:buFontTx/>
              <a:buNone/>
              <a:defRPr>
                <a:solidFill>
                  <a:schemeClr val="accent2"/>
                </a:solidFill>
              </a:defRPr>
            </a:lvl2pPr>
            <a:lvl3pPr marL="914321" indent="0" algn="ctr">
              <a:buFontTx/>
              <a:buNone/>
              <a:defRPr>
                <a:solidFill>
                  <a:schemeClr val="accent2"/>
                </a:solidFill>
              </a:defRPr>
            </a:lvl3pPr>
            <a:lvl4pPr marL="1371482" indent="0" algn="ctr">
              <a:buFontTx/>
              <a:buNone/>
              <a:defRPr>
                <a:solidFill>
                  <a:schemeClr val="accent2"/>
                </a:solidFill>
              </a:defRPr>
            </a:lvl4pPr>
            <a:lvl5pPr marL="1828642" indent="0" algn="ctr">
              <a:buFontTx/>
              <a:buNone/>
              <a:defRPr>
                <a:solidFill>
                  <a:schemeClr val="accent2"/>
                </a:solidFill>
              </a:defRPr>
            </a:lvl5pPr>
          </a:lstStyle>
          <a:p>
            <a:pPr lvl="0"/>
            <a:r>
              <a:rPr lang="en-US"/>
              <a:t>Edit Master text styles</a:t>
            </a:r>
          </a:p>
        </p:txBody>
      </p:sp>
    </p:spTree>
    <p:extLst>
      <p:ext uri="{BB962C8B-B14F-4D97-AF65-F5344CB8AC3E}">
        <p14:creationId xmlns:p14="http://schemas.microsoft.com/office/powerpoint/2010/main" val="16862040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BF Content Bottom">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53FA54-9AFF-4FDF-A96B-663BB7BCFDDA}"/>
              </a:ext>
            </a:extLst>
          </p:cNvPr>
          <p:cNvSpPr txBox="1">
            <a:spLocks/>
          </p:cNvSpPr>
          <p:nvPr userDrawn="1"/>
        </p:nvSpPr>
        <p:spPr>
          <a:xfrm>
            <a:off x="0" y="0"/>
            <a:ext cx="9144000" cy="2551080"/>
          </a:xfrm>
          <a:prstGeom prst="rect">
            <a:avLst/>
          </a:prstGeom>
          <a:pattFill prst="pct90">
            <a:fgClr>
              <a:srgbClr val="F7F0DE"/>
            </a:fgClr>
            <a:bgClr>
              <a:schemeClr val="bg1"/>
            </a:bgClr>
          </a:patt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defPPr>
              <a:defRPr lang="en-US"/>
            </a:defPPr>
            <a:lvl1pPr algn="ctr">
              <a:spcBef>
                <a:spcPct val="0"/>
              </a:spcBef>
              <a:buNone/>
              <a:defRPr sz="2000" b="1">
                <a:latin typeface="+mj-l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endParaRPr lang="en-US"/>
          </a:p>
        </p:txBody>
      </p:sp>
      <p:sp>
        <p:nvSpPr>
          <p:cNvPr id="2" name="Title 1"/>
          <p:cNvSpPr>
            <a:spLocks noGrp="1"/>
          </p:cNvSpPr>
          <p:nvPr>
            <p:ph type="ctrTitle" hasCustomPrompt="1"/>
          </p:nvPr>
        </p:nvSpPr>
        <p:spPr>
          <a:xfrm>
            <a:off x="261353" y="1798229"/>
            <a:ext cx="6542895" cy="509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l">
              <a:defRPr lang="en-US" sz="2800" b="0" kern="1200" smtClean="0">
                <a:solidFill>
                  <a:srgbClr val="000000"/>
                </a:solidFill>
                <a:latin typeface="Bebas Neue" panose="020B0606020202050201" pitchFamily="34" charset="0"/>
                <a:ea typeface="+mn-ea"/>
                <a:cs typeface="+mn-cs"/>
              </a:defRPr>
            </a:lvl1pPr>
          </a:lstStyle>
          <a:p>
            <a:pPr marL="0" lvl="0" algn="l" defTabSz="914321"/>
            <a:r>
              <a:rPr lang="en-US"/>
              <a:t>Click to add title</a:t>
            </a:r>
          </a:p>
        </p:txBody>
      </p:sp>
      <p:sp>
        <p:nvSpPr>
          <p:cNvPr id="7" name="Text Placeholder 6"/>
          <p:cNvSpPr>
            <a:spLocks noGrp="1"/>
          </p:cNvSpPr>
          <p:nvPr>
            <p:ph type="body" sz="quarter" idx="10" hasCustomPrompt="1"/>
          </p:nvPr>
        </p:nvSpPr>
        <p:spPr>
          <a:xfrm>
            <a:off x="323528" y="2898600"/>
            <a:ext cx="8496944" cy="1580982"/>
          </a:xfrm>
          <a:prstGeom prst="rect">
            <a:avLst/>
          </a:prstGeom>
        </p:spPr>
        <p:txBody>
          <a:bodyPr vert="horz" lIns="91440" tIns="45720" rIns="91440" bIns="45720" rtlCol="0" anchor="ctr">
            <a:noAutofit/>
          </a:bodyPr>
          <a:lstStyle>
            <a:lvl1pPr marL="285750" indent="-285750">
              <a:buFont typeface="Arial" panose="020B0604020202020204" pitchFamily="34" charset="0"/>
              <a:buChar char="•"/>
              <a:defRPr lang="en-US" sz="1600" b="1" smtClean="0">
                <a:solidFill>
                  <a:srgbClr val="000000"/>
                </a:solidFill>
              </a:defRPr>
            </a:lvl1pPr>
            <a:lvl2pPr marL="742950" indent="-285750">
              <a:buFont typeface="Arial" panose="020B0604020202020204" pitchFamily="34" charset="0"/>
              <a:buChar char="•"/>
              <a:defRPr lang="en-US" sz="1600" smtClean="0">
                <a:solidFill>
                  <a:srgbClr val="000000"/>
                </a:solidFill>
              </a:defRPr>
            </a:lvl2pPr>
            <a:lvl3pPr marL="1200150" indent="-285750">
              <a:buFont typeface="Arial" panose="020B0604020202020204" pitchFamily="34" charset="0"/>
              <a:buChar char="•"/>
              <a:defRPr lang="en-US" sz="1400" smtClean="0">
                <a:solidFill>
                  <a:srgbClr val="000000"/>
                </a:solidFill>
              </a:defRPr>
            </a:lvl3pPr>
            <a:lvl4pPr marL="1543050" indent="-171450">
              <a:buFont typeface="Arial" panose="020B0604020202020204" pitchFamily="34" charset="0"/>
              <a:buChar char="•"/>
              <a:defRPr lang="en-US" sz="1200" smtClean="0">
                <a:solidFill>
                  <a:srgbClr val="000000"/>
                </a:solidFill>
              </a:defRPr>
            </a:lvl4pPr>
            <a:lvl5pPr marL="2000250" indent="-171450">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pic>
        <p:nvPicPr>
          <p:cNvPr id="8" name="Picture 7">
            <a:extLst>
              <a:ext uri="{FF2B5EF4-FFF2-40B4-BE49-F238E27FC236}">
                <a16:creationId xmlns:a16="http://schemas.microsoft.com/office/drawing/2014/main" id="{0F3D175D-E864-4795-A2D1-094E6785C0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52320" y="1432613"/>
            <a:ext cx="618875" cy="277376"/>
          </a:xfrm>
          <a:prstGeom prst="rect">
            <a:avLst/>
          </a:prstGeom>
        </p:spPr>
      </p:pic>
      <p:pic>
        <p:nvPicPr>
          <p:cNvPr id="9" name="Picture 8">
            <a:extLst>
              <a:ext uri="{FF2B5EF4-FFF2-40B4-BE49-F238E27FC236}">
                <a16:creationId xmlns:a16="http://schemas.microsoft.com/office/drawing/2014/main" id="{8634BAA5-E41B-4BDA-8E7D-AE910C0F072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04248" y="1714975"/>
            <a:ext cx="974026" cy="831119"/>
          </a:xfrm>
          <a:prstGeom prst="rect">
            <a:avLst/>
          </a:prstGeom>
        </p:spPr>
      </p:pic>
      <p:pic>
        <p:nvPicPr>
          <p:cNvPr id="13" name="Picture 12">
            <a:extLst>
              <a:ext uri="{FF2B5EF4-FFF2-40B4-BE49-F238E27FC236}">
                <a16:creationId xmlns:a16="http://schemas.microsoft.com/office/drawing/2014/main" id="{86397C12-24DF-4C6A-9609-FB7A68F50CFD}"/>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673808" y="1278348"/>
            <a:ext cx="1468504" cy="1272732"/>
          </a:xfrm>
          <a:prstGeom prst="rect">
            <a:avLst/>
          </a:prstGeom>
        </p:spPr>
      </p:pic>
    </p:spTree>
    <p:custDataLst>
      <p:tags r:id="rId1"/>
    </p:custDataLst>
    <p:extLst>
      <p:ext uri="{BB962C8B-B14F-4D97-AF65-F5344CB8AC3E}">
        <p14:creationId xmlns:p14="http://schemas.microsoft.com/office/powerpoint/2010/main" val="125915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BF Statement">
    <p:bg>
      <p:bgPr>
        <a:pattFill prst="pct90">
          <a:fgClr>
            <a:srgbClr val="F7F0DE"/>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FFFAA-7A7B-4A23-8AD5-FC5F474B1021}"/>
              </a:ext>
            </a:extLst>
          </p:cNvPr>
          <p:cNvPicPr>
            <a:picLocks noChangeAspect="1"/>
          </p:cNvPicPr>
          <p:nvPr userDrawn="1"/>
        </p:nvPicPr>
        <p:blipFill>
          <a:blip r:embed="rId3"/>
          <a:stretch>
            <a:fillRect/>
          </a:stretch>
        </p:blipFill>
        <p:spPr>
          <a:xfrm>
            <a:off x="5223932" y="1564838"/>
            <a:ext cx="3920068" cy="3578662"/>
          </a:xfrm>
          <a:prstGeom prst="rect">
            <a:avLst/>
          </a:prstGeom>
        </p:spPr>
      </p:pic>
      <p:sp>
        <p:nvSpPr>
          <p:cNvPr id="5" name="Title 4">
            <a:extLst>
              <a:ext uri="{FF2B5EF4-FFF2-40B4-BE49-F238E27FC236}">
                <a16:creationId xmlns:a16="http://schemas.microsoft.com/office/drawing/2014/main" id="{B074B756-F6A0-4083-BEB4-447F36CDEDD9}"/>
              </a:ext>
            </a:extLst>
          </p:cNvPr>
          <p:cNvSpPr>
            <a:spLocks noGrp="1"/>
          </p:cNvSpPr>
          <p:nvPr>
            <p:ph type="title" hasCustomPrompt="1"/>
          </p:nvPr>
        </p:nvSpPr>
        <p:spPr>
          <a:xfrm>
            <a:off x="-1987" y="0"/>
            <a:ext cx="6374188" cy="5143500"/>
          </a:xfrm>
          <a:prstGeom prst="rect">
            <a:avLst/>
          </a:prstGeom>
        </p:spPr>
        <p:txBody>
          <a:bodyPr lIns="720000" anchor="ctr"/>
          <a:lstStyle>
            <a:lvl1pPr algn="l">
              <a:defRPr sz="4800" b="0">
                <a:solidFill>
                  <a:srgbClr val="000000"/>
                </a:solidFill>
                <a:latin typeface="Bebas Neue" charset="0"/>
                <a:ea typeface="Bebas Neue" charset="0"/>
                <a:cs typeface="Bebas Neue" charset="0"/>
              </a:defRPr>
            </a:lvl1pPr>
          </a:lstStyle>
          <a:p>
            <a:r>
              <a:rPr lang="en-US"/>
              <a:t>Click to add a</a:t>
            </a:r>
            <a:br>
              <a:rPr lang="en-US"/>
            </a:br>
            <a:r>
              <a:rPr lang="en-US"/>
              <a:t>statement</a:t>
            </a:r>
            <a:endParaRPr lang="en-GB"/>
          </a:p>
        </p:txBody>
      </p:sp>
    </p:spTree>
    <p:custDataLst>
      <p:tags r:id="rId1"/>
    </p:custDataLst>
    <p:extLst>
      <p:ext uri="{BB962C8B-B14F-4D97-AF65-F5344CB8AC3E}">
        <p14:creationId xmlns:p14="http://schemas.microsoft.com/office/powerpoint/2010/main" val="282766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hf sldNum="0"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BF Content Righ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A83BA4-59E6-4919-AD46-558388CD2383}"/>
              </a:ext>
            </a:extLst>
          </p:cNvPr>
          <p:cNvSpPr txBox="1">
            <a:spLocks/>
          </p:cNvSpPr>
          <p:nvPr userDrawn="1"/>
        </p:nvSpPr>
        <p:spPr>
          <a:xfrm>
            <a:off x="0" y="0"/>
            <a:ext cx="3347866" cy="5143500"/>
          </a:xfrm>
          <a:prstGeom prst="rect">
            <a:avLst/>
          </a:prstGeom>
          <a:pattFill prst="pct90">
            <a:fgClr>
              <a:srgbClr val="F7F0DE"/>
            </a:fgClr>
            <a:bgClr>
              <a:schemeClr val="bg1"/>
            </a:bgClr>
          </a:patt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defPPr>
              <a:defRPr lang="en-US"/>
            </a:defPPr>
            <a:lvl1pPr algn="ctr">
              <a:spcBef>
                <a:spcPct val="0"/>
              </a:spcBef>
              <a:buNone/>
              <a:defRPr sz="2000" b="1">
                <a:latin typeface="+mj-l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endParaRPr lang="en-US"/>
          </a:p>
        </p:txBody>
      </p:sp>
      <p:sp>
        <p:nvSpPr>
          <p:cNvPr id="7" name="Text Placeholder 6"/>
          <p:cNvSpPr>
            <a:spLocks noGrp="1"/>
          </p:cNvSpPr>
          <p:nvPr>
            <p:ph type="body" sz="quarter" idx="10" hasCustomPrompt="1"/>
          </p:nvPr>
        </p:nvSpPr>
        <p:spPr>
          <a:xfrm>
            <a:off x="3712886" y="1275606"/>
            <a:ext cx="4818983" cy="3240360"/>
          </a:xfrm>
          <a:prstGeom prst="rect">
            <a:avLst/>
          </a:prstGeom>
        </p:spPr>
        <p:txBody>
          <a:bodyPr vert="horz" lIns="91440" tIns="45720" rIns="91440" bIns="45720" rtlCol="0" anchor="ctr">
            <a:noAutofit/>
          </a:bodyPr>
          <a:lstStyle>
            <a:lvl1pPr marL="285750" indent="-285750">
              <a:buClr>
                <a:srgbClr val="000000"/>
              </a:buClr>
              <a:buFont typeface="Arial" panose="020B0604020202020204" pitchFamily="34" charset="0"/>
              <a:buChar char="•"/>
              <a:defRPr lang="en-US" sz="1600" b="1" smtClean="0">
                <a:solidFill>
                  <a:srgbClr val="000000"/>
                </a:solidFill>
              </a:defRPr>
            </a:lvl1pPr>
            <a:lvl2pPr marL="742950" indent="-285750">
              <a:buClr>
                <a:srgbClr val="000000"/>
              </a:buClr>
              <a:buFont typeface="Arial" panose="020B0604020202020204" pitchFamily="34" charset="0"/>
              <a:buChar char="•"/>
              <a:defRPr lang="en-US" sz="1600" smtClean="0">
                <a:solidFill>
                  <a:srgbClr val="000000"/>
                </a:solidFill>
              </a:defRPr>
            </a:lvl2pPr>
            <a:lvl3pPr marL="1200150" indent="-285750">
              <a:buClr>
                <a:srgbClr val="000000"/>
              </a:buClr>
              <a:buFont typeface="Arial" panose="020B0604020202020204" pitchFamily="34" charset="0"/>
              <a:buChar char="•"/>
              <a:defRPr lang="en-US" sz="1400" smtClean="0">
                <a:solidFill>
                  <a:srgbClr val="000000"/>
                </a:solidFill>
              </a:defRPr>
            </a:lvl3pPr>
            <a:lvl4pPr marL="1543050" indent="-171450">
              <a:buClr>
                <a:srgbClr val="000000"/>
              </a:buClr>
              <a:buFont typeface="Arial" panose="020B0604020202020204" pitchFamily="34" charset="0"/>
              <a:buChar char="•"/>
              <a:defRPr lang="en-US" sz="1200" smtClean="0">
                <a:solidFill>
                  <a:srgbClr val="000000"/>
                </a:solidFill>
              </a:defRPr>
            </a:lvl4pPr>
            <a:lvl5pPr marL="2000250" indent="-171450">
              <a:buClr>
                <a:srgbClr val="000000"/>
              </a:buClr>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8" name="Text Placeholder 12">
            <a:extLst>
              <a:ext uri="{FF2B5EF4-FFF2-40B4-BE49-F238E27FC236}">
                <a16:creationId xmlns:a16="http://schemas.microsoft.com/office/drawing/2014/main" id="{01DF062D-F233-4F7D-BB7D-052E10B14351}"/>
              </a:ext>
            </a:extLst>
          </p:cNvPr>
          <p:cNvSpPr>
            <a:spLocks noGrp="1"/>
          </p:cNvSpPr>
          <p:nvPr>
            <p:ph type="body" sz="quarter" idx="12" hasCustomPrompt="1"/>
          </p:nvPr>
        </p:nvSpPr>
        <p:spPr>
          <a:xfrm>
            <a:off x="3707532" y="627534"/>
            <a:ext cx="4824338" cy="504329"/>
          </a:xfrm>
          <a:prstGeom prst="rect">
            <a:avLst/>
          </a:prstGeom>
        </p:spPr>
        <p:txBody>
          <a:bodyPr/>
          <a:lstStyle>
            <a:lvl1pPr marL="0" indent="0">
              <a:buFontTx/>
              <a:buNone/>
              <a:defRPr sz="2800" b="1">
                <a:solidFill>
                  <a:srgbClr val="000000"/>
                </a:solidFill>
                <a:latin typeface="Bebas Neue" panose="020B0606020202050201" pitchFamily="34" charset="0"/>
              </a:defRPr>
            </a:lvl1pPr>
          </a:lstStyle>
          <a:p>
            <a:pPr lvl="0"/>
            <a:r>
              <a:rPr lang="en-US"/>
              <a:t>Click to add title</a:t>
            </a:r>
          </a:p>
        </p:txBody>
      </p:sp>
      <p:pic>
        <p:nvPicPr>
          <p:cNvPr id="19" name="Picture 18">
            <a:extLst>
              <a:ext uri="{FF2B5EF4-FFF2-40B4-BE49-F238E27FC236}">
                <a16:creationId xmlns:a16="http://schemas.microsoft.com/office/drawing/2014/main" id="{E3BB6C0E-670D-4C51-BF24-2B49640B9D8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559324"/>
            <a:ext cx="3286029" cy="1584176"/>
          </a:xfrm>
          <a:prstGeom prst="rect">
            <a:avLst/>
          </a:prstGeom>
        </p:spPr>
      </p:pic>
    </p:spTree>
    <p:custDataLst>
      <p:tags r:id="rId1"/>
    </p:custDataLst>
    <p:extLst>
      <p:ext uri="{BB962C8B-B14F-4D97-AF65-F5344CB8AC3E}">
        <p14:creationId xmlns:p14="http://schemas.microsoft.com/office/powerpoint/2010/main" val="123781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BF Logo Left">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12886" y="1275606"/>
            <a:ext cx="4818983" cy="3240360"/>
          </a:xfrm>
          <a:prstGeom prst="rect">
            <a:avLst/>
          </a:prstGeom>
        </p:spPr>
        <p:txBody>
          <a:bodyPr vert="horz" lIns="91440" tIns="45720" rIns="91440" bIns="45720" rtlCol="0" anchor="ctr">
            <a:noAutofit/>
          </a:bodyPr>
          <a:lstStyle>
            <a:lvl1pPr marL="285750" indent="-285750">
              <a:buFont typeface="Arial" panose="020B0604020202020204" pitchFamily="34" charset="0"/>
              <a:buChar char="•"/>
              <a:defRPr lang="en-US" sz="1600" b="1" smtClean="0">
                <a:solidFill>
                  <a:srgbClr val="000000"/>
                </a:solidFill>
              </a:defRPr>
            </a:lvl1pPr>
            <a:lvl2pPr marL="742950" indent="-285750">
              <a:buFont typeface="Arial" panose="020B0604020202020204" pitchFamily="34" charset="0"/>
              <a:buChar char="•"/>
              <a:defRPr lang="en-US" sz="1600" smtClean="0">
                <a:solidFill>
                  <a:srgbClr val="000000"/>
                </a:solidFill>
              </a:defRPr>
            </a:lvl2pPr>
            <a:lvl3pPr marL="1200150" indent="-285750">
              <a:buFont typeface="Arial" panose="020B0604020202020204" pitchFamily="34" charset="0"/>
              <a:buChar char="•"/>
              <a:defRPr lang="en-US" sz="1400" smtClean="0">
                <a:solidFill>
                  <a:srgbClr val="000000"/>
                </a:solidFill>
              </a:defRPr>
            </a:lvl3pPr>
            <a:lvl4pPr marL="1543050" indent="-171450">
              <a:buFont typeface="Arial" panose="020B0604020202020204" pitchFamily="34" charset="0"/>
              <a:buChar char="•"/>
              <a:defRPr lang="en-US" sz="1200" smtClean="0">
                <a:solidFill>
                  <a:srgbClr val="000000"/>
                </a:solidFill>
              </a:defRPr>
            </a:lvl4pPr>
            <a:lvl5pPr marL="2000250" indent="-171450">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8" name="Text Placeholder 12">
            <a:extLst>
              <a:ext uri="{FF2B5EF4-FFF2-40B4-BE49-F238E27FC236}">
                <a16:creationId xmlns:a16="http://schemas.microsoft.com/office/drawing/2014/main" id="{01DF062D-F233-4F7D-BB7D-052E10B14351}"/>
              </a:ext>
            </a:extLst>
          </p:cNvPr>
          <p:cNvSpPr>
            <a:spLocks noGrp="1"/>
          </p:cNvSpPr>
          <p:nvPr>
            <p:ph type="body" sz="quarter" idx="12" hasCustomPrompt="1"/>
          </p:nvPr>
        </p:nvSpPr>
        <p:spPr>
          <a:xfrm>
            <a:off x="3707532" y="627534"/>
            <a:ext cx="4824338" cy="504329"/>
          </a:xfrm>
          <a:prstGeom prst="rect">
            <a:avLst/>
          </a:prstGeom>
        </p:spPr>
        <p:txBody>
          <a:bodyPr/>
          <a:lstStyle>
            <a:lvl1pPr marL="0" indent="0">
              <a:buFontTx/>
              <a:buNone/>
              <a:defRPr sz="2800" b="1">
                <a:solidFill>
                  <a:srgbClr val="000000"/>
                </a:solidFill>
                <a:latin typeface="Bebas Neue" panose="020B0606020202050201" pitchFamily="34" charset="0"/>
              </a:defRPr>
            </a:lvl1pPr>
          </a:lstStyle>
          <a:p>
            <a:pPr lvl="0"/>
            <a:r>
              <a:rPr lang="en-US"/>
              <a:t>Click to add title</a:t>
            </a:r>
          </a:p>
        </p:txBody>
      </p:sp>
      <p:sp>
        <p:nvSpPr>
          <p:cNvPr id="5" name="Title 1">
            <a:extLst>
              <a:ext uri="{FF2B5EF4-FFF2-40B4-BE49-F238E27FC236}">
                <a16:creationId xmlns:a16="http://schemas.microsoft.com/office/drawing/2014/main" id="{B4A83BA4-59E6-4919-AD46-558388CD2383}"/>
              </a:ext>
            </a:extLst>
          </p:cNvPr>
          <p:cNvSpPr txBox="1">
            <a:spLocks/>
          </p:cNvSpPr>
          <p:nvPr userDrawn="1"/>
        </p:nvSpPr>
        <p:spPr>
          <a:xfrm>
            <a:off x="0" y="0"/>
            <a:ext cx="3347866" cy="5143500"/>
          </a:xfrm>
          <a:prstGeom prst="rect">
            <a:avLst/>
          </a:prstGeom>
          <a:pattFill prst="pct90">
            <a:fgClr>
              <a:srgbClr val="F7F0DE"/>
            </a:fgClr>
            <a:bgClr>
              <a:schemeClr val="bg1"/>
            </a:bgClr>
          </a:patt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ctr" defTabSz="914400" rtl="0" eaLnBrk="1" latinLnBrk="0" hangingPunct="1">
              <a:spcBef>
                <a:spcPct val="0"/>
              </a:spcBef>
              <a:buNone/>
              <a:defRPr lang="en-US" sz="2000" b="1" kern="1200" smtClean="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321"/>
            <a:endParaRPr lang="en-US"/>
          </a:p>
        </p:txBody>
      </p:sp>
      <p:pic>
        <p:nvPicPr>
          <p:cNvPr id="2" name="Picture 1">
            <a:extLst>
              <a:ext uri="{FF2B5EF4-FFF2-40B4-BE49-F238E27FC236}">
                <a16:creationId xmlns:a16="http://schemas.microsoft.com/office/drawing/2014/main" id="{00269EAB-3006-4A42-8127-50585C127CA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559324"/>
            <a:ext cx="3286029" cy="1584176"/>
          </a:xfrm>
          <a:prstGeom prst="rect">
            <a:avLst/>
          </a:prstGeom>
        </p:spPr>
      </p:pic>
      <p:pic>
        <p:nvPicPr>
          <p:cNvPr id="9" name="Picture 8">
            <a:extLst>
              <a:ext uri="{FF2B5EF4-FFF2-40B4-BE49-F238E27FC236}">
                <a16:creationId xmlns:a16="http://schemas.microsoft.com/office/drawing/2014/main" id="{1AD5FE4B-7E06-4AA8-AD08-4E6687BC4E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5096" y="771550"/>
            <a:ext cx="1797673" cy="1565834"/>
          </a:xfrm>
          <a:prstGeom prst="rect">
            <a:avLst/>
          </a:prstGeom>
        </p:spPr>
      </p:pic>
    </p:spTree>
    <p:custDataLst>
      <p:tags r:id="rId1"/>
    </p:custDataLst>
    <p:extLst>
      <p:ext uri="{BB962C8B-B14F-4D97-AF65-F5344CB8AC3E}">
        <p14:creationId xmlns:p14="http://schemas.microsoft.com/office/powerpoint/2010/main" val="323289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BF All Buck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A83BA4-59E6-4919-AD46-558388CD2383}"/>
              </a:ext>
            </a:extLst>
          </p:cNvPr>
          <p:cNvSpPr txBox="1">
            <a:spLocks/>
          </p:cNvSpPr>
          <p:nvPr userDrawn="1"/>
        </p:nvSpPr>
        <p:spPr>
          <a:xfrm>
            <a:off x="0" y="0"/>
            <a:ext cx="3347866" cy="5143500"/>
          </a:xfrm>
          <a:prstGeom prst="rect">
            <a:avLst/>
          </a:prstGeom>
          <a:pattFill prst="pct90">
            <a:fgClr>
              <a:srgbClr val="F7F0DE"/>
            </a:fgClr>
            <a:bgClr>
              <a:schemeClr val="bg1"/>
            </a:bgClr>
          </a:patt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defPPr>
              <a:defRPr lang="en-US"/>
            </a:defPPr>
            <a:lvl1pPr algn="ctr">
              <a:spcBef>
                <a:spcPct val="0"/>
              </a:spcBef>
              <a:buNone/>
              <a:defRPr sz="2000" b="1">
                <a:latin typeface="+mj-l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endParaRPr lang="en-US"/>
          </a:p>
        </p:txBody>
      </p:sp>
      <p:sp>
        <p:nvSpPr>
          <p:cNvPr id="7" name="Text Placeholder 6"/>
          <p:cNvSpPr>
            <a:spLocks noGrp="1"/>
          </p:cNvSpPr>
          <p:nvPr>
            <p:ph type="body" sz="quarter" idx="10" hasCustomPrompt="1"/>
          </p:nvPr>
        </p:nvSpPr>
        <p:spPr>
          <a:xfrm>
            <a:off x="3712886" y="1275606"/>
            <a:ext cx="4818983" cy="3240360"/>
          </a:xfrm>
          <a:prstGeom prst="rect">
            <a:avLst/>
          </a:prstGeom>
        </p:spPr>
        <p:txBody>
          <a:bodyPr vert="horz" lIns="91440" tIns="45720" rIns="91440" bIns="45720" rtlCol="0" anchor="ctr">
            <a:noAutofit/>
          </a:bodyPr>
          <a:lstStyle>
            <a:lvl1pPr marL="285750" indent="-285750">
              <a:buClr>
                <a:srgbClr val="985382"/>
              </a:buClr>
              <a:buFont typeface="Arial" panose="020B0604020202020204" pitchFamily="34" charset="0"/>
              <a:buChar char="•"/>
              <a:defRPr lang="en-US" sz="1600" b="1" smtClean="0">
                <a:solidFill>
                  <a:srgbClr val="000000"/>
                </a:solidFill>
              </a:defRPr>
            </a:lvl1pPr>
            <a:lvl2pPr marL="742950" indent="-285750">
              <a:buClr>
                <a:srgbClr val="985382"/>
              </a:buClr>
              <a:buFont typeface="Arial" panose="020B0604020202020204" pitchFamily="34" charset="0"/>
              <a:buChar char="•"/>
              <a:defRPr lang="en-US" sz="1600" smtClean="0">
                <a:solidFill>
                  <a:srgbClr val="000000"/>
                </a:solidFill>
              </a:defRPr>
            </a:lvl2pPr>
            <a:lvl3pPr marL="1200150" indent="-285750">
              <a:buClr>
                <a:srgbClr val="985382"/>
              </a:buClr>
              <a:buFont typeface="Arial" panose="020B0604020202020204" pitchFamily="34" charset="0"/>
              <a:buChar char="•"/>
              <a:defRPr lang="en-US" sz="1400" smtClean="0">
                <a:solidFill>
                  <a:srgbClr val="000000"/>
                </a:solidFill>
              </a:defRPr>
            </a:lvl3pPr>
            <a:lvl4pPr marL="1543050" indent="-171450">
              <a:buClr>
                <a:srgbClr val="985382"/>
              </a:buClr>
              <a:buFont typeface="Arial" panose="020B0604020202020204" pitchFamily="34" charset="0"/>
              <a:buChar char="•"/>
              <a:defRPr lang="en-US" sz="1200" smtClean="0">
                <a:solidFill>
                  <a:srgbClr val="000000"/>
                </a:solidFill>
              </a:defRPr>
            </a:lvl4pPr>
            <a:lvl5pPr marL="2000250" indent="-171450">
              <a:buClr>
                <a:srgbClr val="985382"/>
              </a:buClr>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8" name="Text Placeholder 12">
            <a:extLst>
              <a:ext uri="{FF2B5EF4-FFF2-40B4-BE49-F238E27FC236}">
                <a16:creationId xmlns:a16="http://schemas.microsoft.com/office/drawing/2014/main" id="{01DF062D-F233-4F7D-BB7D-052E10B14351}"/>
              </a:ext>
            </a:extLst>
          </p:cNvPr>
          <p:cNvSpPr>
            <a:spLocks noGrp="1"/>
          </p:cNvSpPr>
          <p:nvPr>
            <p:ph type="body" sz="quarter" idx="12" hasCustomPrompt="1"/>
          </p:nvPr>
        </p:nvSpPr>
        <p:spPr>
          <a:xfrm>
            <a:off x="3707532" y="627534"/>
            <a:ext cx="4824338" cy="504329"/>
          </a:xfrm>
          <a:prstGeom prst="rect">
            <a:avLst/>
          </a:prstGeom>
        </p:spPr>
        <p:txBody>
          <a:bodyPr/>
          <a:lstStyle>
            <a:lvl1pPr marL="0" indent="0">
              <a:buFontTx/>
              <a:buNone/>
              <a:defRPr sz="2800" b="1">
                <a:solidFill>
                  <a:srgbClr val="000000"/>
                </a:solidFill>
                <a:latin typeface="Bebas Neue" panose="020B0606020202050201" pitchFamily="34" charset="0"/>
              </a:defRPr>
            </a:lvl1pPr>
          </a:lstStyle>
          <a:p>
            <a:pPr lvl="0"/>
            <a:r>
              <a:rPr lang="en-US"/>
              <a:t>Click to add title</a:t>
            </a:r>
          </a:p>
        </p:txBody>
      </p:sp>
      <p:pic>
        <p:nvPicPr>
          <p:cNvPr id="19" name="Picture 18">
            <a:extLst>
              <a:ext uri="{FF2B5EF4-FFF2-40B4-BE49-F238E27FC236}">
                <a16:creationId xmlns:a16="http://schemas.microsoft.com/office/drawing/2014/main" id="{E3BB6C0E-670D-4C51-BF24-2B49640B9D8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559324"/>
            <a:ext cx="3286029" cy="1584176"/>
          </a:xfrm>
          <a:prstGeom prst="rect">
            <a:avLst/>
          </a:prstGeom>
        </p:spPr>
      </p:pic>
      <p:grpSp>
        <p:nvGrpSpPr>
          <p:cNvPr id="2" name="Group 1"/>
          <p:cNvGrpSpPr/>
          <p:nvPr userDrawn="1"/>
        </p:nvGrpSpPr>
        <p:grpSpPr>
          <a:xfrm>
            <a:off x="601761" y="709997"/>
            <a:ext cx="2144343" cy="2430643"/>
            <a:chOff x="2881967" y="-2574386"/>
            <a:chExt cx="2144343" cy="2430643"/>
          </a:xfrm>
        </p:grpSpPr>
        <p:pic>
          <p:nvPicPr>
            <p:cNvPr id="11" name="Picture 10">
              <a:extLst>
                <a:ext uri="{FF2B5EF4-FFF2-40B4-BE49-F238E27FC236}">
                  <a16:creationId xmlns:a16="http://schemas.microsoft.com/office/drawing/2014/main" id="{6F013E02-2953-467D-85C6-D0E27DA2F18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79352" y="-1317348"/>
              <a:ext cx="1046958" cy="1173605"/>
            </a:xfrm>
            <a:prstGeom prst="rect">
              <a:avLst/>
            </a:prstGeom>
          </p:spPr>
        </p:pic>
        <p:pic>
          <p:nvPicPr>
            <p:cNvPr id="12" name="Picture 11">
              <a:extLst>
                <a:ext uri="{FF2B5EF4-FFF2-40B4-BE49-F238E27FC236}">
                  <a16:creationId xmlns:a16="http://schemas.microsoft.com/office/drawing/2014/main" id="{C4724598-FBAE-42B0-8685-1205EFFD577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86545" y="-2574386"/>
              <a:ext cx="1004744" cy="1173605"/>
            </a:xfrm>
            <a:prstGeom prst="rect">
              <a:avLst/>
            </a:prstGeom>
          </p:spPr>
        </p:pic>
        <p:pic>
          <p:nvPicPr>
            <p:cNvPr id="13" name="Picture 12">
              <a:extLst>
                <a:ext uri="{FF2B5EF4-FFF2-40B4-BE49-F238E27FC236}">
                  <a16:creationId xmlns:a16="http://schemas.microsoft.com/office/drawing/2014/main" id="{FF3BDA3D-5595-4B1D-B504-E859C3012A9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95936" y="-2574386"/>
              <a:ext cx="1013791" cy="1173605"/>
            </a:xfrm>
            <a:prstGeom prst="rect">
              <a:avLst/>
            </a:prstGeom>
          </p:spPr>
        </p:pic>
        <p:pic>
          <p:nvPicPr>
            <p:cNvPr id="20" name="Picture 19">
              <a:extLst>
                <a:ext uri="{FF2B5EF4-FFF2-40B4-BE49-F238E27FC236}">
                  <a16:creationId xmlns:a16="http://schemas.microsoft.com/office/drawing/2014/main" id="{EB094787-9F9C-4076-8CCF-47C9E7E1038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881967" y="-1317348"/>
              <a:ext cx="1013899" cy="1173605"/>
            </a:xfrm>
            <a:prstGeom prst="rect">
              <a:avLst/>
            </a:prstGeom>
          </p:spPr>
        </p:pic>
      </p:grpSp>
    </p:spTree>
    <p:custDataLst>
      <p:tags r:id="rId1"/>
    </p:custDataLst>
    <p:extLst>
      <p:ext uri="{BB962C8B-B14F-4D97-AF65-F5344CB8AC3E}">
        <p14:creationId xmlns:p14="http://schemas.microsoft.com/office/powerpoint/2010/main" val="26678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BF Knowing Yourself">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A83BA4-59E6-4919-AD46-558388CD2383}"/>
              </a:ext>
            </a:extLst>
          </p:cNvPr>
          <p:cNvSpPr txBox="1">
            <a:spLocks/>
          </p:cNvSpPr>
          <p:nvPr userDrawn="1"/>
        </p:nvSpPr>
        <p:spPr>
          <a:xfrm>
            <a:off x="0" y="0"/>
            <a:ext cx="3347866" cy="5143500"/>
          </a:xfrm>
          <a:prstGeom prst="rect">
            <a:avLst/>
          </a:prstGeom>
          <a:pattFill prst="pct90">
            <a:fgClr>
              <a:srgbClr val="F7F0DE"/>
            </a:fgClr>
            <a:bgClr>
              <a:schemeClr val="bg1"/>
            </a:bgClr>
          </a:patt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defPPr>
              <a:defRPr lang="en-US"/>
            </a:defPPr>
            <a:lvl1pPr algn="ctr">
              <a:spcBef>
                <a:spcPct val="0"/>
              </a:spcBef>
              <a:buNone/>
              <a:defRPr sz="2000" b="1">
                <a:latin typeface="+mj-l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endParaRPr lang="en-US"/>
          </a:p>
        </p:txBody>
      </p:sp>
      <p:pic>
        <p:nvPicPr>
          <p:cNvPr id="12" name="Picture 11">
            <a:extLst>
              <a:ext uri="{FF2B5EF4-FFF2-40B4-BE49-F238E27FC236}">
                <a16:creationId xmlns:a16="http://schemas.microsoft.com/office/drawing/2014/main" id="{4AF9E1FE-190F-4BE5-8D57-BC8579297CF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0767" y="622968"/>
            <a:ext cx="2026331" cy="2366891"/>
          </a:xfrm>
          <a:prstGeom prst="rect">
            <a:avLst/>
          </a:prstGeom>
        </p:spPr>
      </p:pic>
      <p:sp>
        <p:nvSpPr>
          <p:cNvPr id="7" name="Text Placeholder 6"/>
          <p:cNvSpPr>
            <a:spLocks noGrp="1"/>
          </p:cNvSpPr>
          <p:nvPr>
            <p:ph type="body" sz="quarter" idx="10" hasCustomPrompt="1"/>
          </p:nvPr>
        </p:nvSpPr>
        <p:spPr>
          <a:xfrm>
            <a:off x="3712886" y="1275606"/>
            <a:ext cx="4818983" cy="3240360"/>
          </a:xfrm>
          <a:prstGeom prst="rect">
            <a:avLst/>
          </a:prstGeom>
        </p:spPr>
        <p:txBody>
          <a:bodyPr vert="horz" lIns="91440" tIns="45720" rIns="91440" bIns="45720" rtlCol="0" anchor="ctr">
            <a:noAutofit/>
          </a:bodyPr>
          <a:lstStyle>
            <a:lvl1pPr marL="285750" indent="-285750">
              <a:buClr>
                <a:srgbClr val="985382"/>
              </a:buClr>
              <a:buFont typeface="Arial" panose="020B0604020202020204" pitchFamily="34" charset="0"/>
              <a:buChar char="•"/>
              <a:defRPr lang="en-US" sz="1600" b="1" smtClean="0">
                <a:solidFill>
                  <a:srgbClr val="000000"/>
                </a:solidFill>
              </a:defRPr>
            </a:lvl1pPr>
            <a:lvl2pPr marL="742950" indent="-285750">
              <a:buClr>
                <a:srgbClr val="985382"/>
              </a:buClr>
              <a:buFont typeface="Arial" panose="020B0604020202020204" pitchFamily="34" charset="0"/>
              <a:buChar char="•"/>
              <a:defRPr lang="en-US" sz="1600" smtClean="0">
                <a:solidFill>
                  <a:srgbClr val="000000"/>
                </a:solidFill>
              </a:defRPr>
            </a:lvl2pPr>
            <a:lvl3pPr marL="1200150" indent="-285750">
              <a:buClr>
                <a:srgbClr val="985382"/>
              </a:buClr>
              <a:buFont typeface="Arial" panose="020B0604020202020204" pitchFamily="34" charset="0"/>
              <a:buChar char="•"/>
              <a:defRPr lang="en-US" sz="1400" smtClean="0">
                <a:solidFill>
                  <a:srgbClr val="000000"/>
                </a:solidFill>
              </a:defRPr>
            </a:lvl3pPr>
            <a:lvl4pPr marL="1543050" indent="-171450">
              <a:buClr>
                <a:srgbClr val="985382"/>
              </a:buClr>
              <a:buFont typeface="Arial" panose="020B0604020202020204" pitchFamily="34" charset="0"/>
              <a:buChar char="•"/>
              <a:defRPr lang="en-US" sz="1200" smtClean="0">
                <a:solidFill>
                  <a:srgbClr val="000000"/>
                </a:solidFill>
              </a:defRPr>
            </a:lvl4pPr>
            <a:lvl5pPr marL="2000250" indent="-171450">
              <a:buClr>
                <a:srgbClr val="985382"/>
              </a:buClr>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8" name="Text Placeholder 12">
            <a:extLst>
              <a:ext uri="{FF2B5EF4-FFF2-40B4-BE49-F238E27FC236}">
                <a16:creationId xmlns:a16="http://schemas.microsoft.com/office/drawing/2014/main" id="{01DF062D-F233-4F7D-BB7D-052E10B14351}"/>
              </a:ext>
            </a:extLst>
          </p:cNvPr>
          <p:cNvSpPr>
            <a:spLocks noGrp="1"/>
          </p:cNvSpPr>
          <p:nvPr>
            <p:ph type="body" sz="quarter" idx="12" hasCustomPrompt="1"/>
          </p:nvPr>
        </p:nvSpPr>
        <p:spPr>
          <a:xfrm>
            <a:off x="3707532" y="627534"/>
            <a:ext cx="4824338" cy="504329"/>
          </a:xfrm>
          <a:prstGeom prst="rect">
            <a:avLst/>
          </a:prstGeom>
        </p:spPr>
        <p:txBody>
          <a:bodyPr/>
          <a:lstStyle>
            <a:lvl1pPr marL="0" indent="0">
              <a:buFontTx/>
              <a:buNone/>
              <a:defRPr sz="2800" b="1">
                <a:solidFill>
                  <a:srgbClr val="54BCB5"/>
                </a:solidFill>
                <a:latin typeface="Bebas Neue" panose="020B0606020202050201" pitchFamily="34" charset="0"/>
              </a:defRPr>
            </a:lvl1pPr>
          </a:lstStyle>
          <a:p>
            <a:pPr lvl="0"/>
            <a:r>
              <a:rPr lang="en-US"/>
              <a:t>Click to add title</a:t>
            </a:r>
          </a:p>
        </p:txBody>
      </p:sp>
      <p:pic>
        <p:nvPicPr>
          <p:cNvPr id="14" name="Picture 13">
            <a:extLst>
              <a:ext uri="{FF2B5EF4-FFF2-40B4-BE49-F238E27FC236}">
                <a16:creationId xmlns:a16="http://schemas.microsoft.com/office/drawing/2014/main" id="{04DC6923-C9D4-4A66-A126-EFE61FD9C05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3559324"/>
            <a:ext cx="3286029" cy="1584176"/>
          </a:xfrm>
          <a:prstGeom prst="rect">
            <a:avLst/>
          </a:prstGeom>
        </p:spPr>
      </p:pic>
    </p:spTree>
    <p:custDataLst>
      <p:tags r:id="rId1"/>
    </p:custDataLst>
    <p:extLst>
      <p:ext uri="{BB962C8B-B14F-4D97-AF65-F5344CB8AC3E}">
        <p14:creationId xmlns:p14="http://schemas.microsoft.com/office/powerpoint/2010/main" val="21992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BF Leading Though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A83BA4-59E6-4919-AD46-558388CD2383}"/>
              </a:ext>
            </a:extLst>
          </p:cNvPr>
          <p:cNvSpPr txBox="1">
            <a:spLocks/>
          </p:cNvSpPr>
          <p:nvPr userDrawn="1"/>
        </p:nvSpPr>
        <p:spPr>
          <a:xfrm>
            <a:off x="0" y="0"/>
            <a:ext cx="3347866" cy="5143500"/>
          </a:xfrm>
          <a:prstGeom prst="rect">
            <a:avLst/>
          </a:prstGeom>
          <a:pattFill prst="pct90">
            <a:fgClr>
              <a:srgbClr val="F7F0DE"/>
            </a:fgClr>
            <a:bgClr>
              <a:schemeClr val="bg1"/>
            </a:bgClr>
          </a:patt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defPPr>
              <a:defRPr lang="en-US"/>
            </a:defPPr>
            <a:lvl1pPr algn="ctr">
              <a:spcBef>
                <a:spcPct val="0"/>
              </a:spcBef>
              <a:buNone/>
              <a:defRPr sz="2000" b="1">
                <a:latin typeface="+mj-l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endParaRPr lang="en-US"/>
          </a:p>
        </p:txBody>
      </p:sp>
      <p:sp>
        <p:nvSpPr>
          <p:cNvPr id="7" name="Text Placeholder 6"/>
          <p:cNvSpPr>
            <a:spLocks noGrp="1"/>
          </p:cNvSpPr>
          <p:nvPr>
            <p:ph type="body" sz="quarter" idx="10" hasCustomPrompt="1"/>
          </p:nvPr>
        </p:nvSpPr>
        <p:spPr>
          <a:xfrm>
            <a:off x="3712886" y="1275606"/>
            <a:ext cx="4818983" cy="3240360"/>
          </a:xfrm>
          <a:prstGeom prst="rect">
            <a:avLst/>
          </a:prstGeom>
        </p:spPr>
        <p:txBody>
          <a:bodyPr vert="horz" lIns="91440" tIns="45720" rIns="91440" bIns="45720" rtlCol="0" anchor="ctr">
            <a:noAutofit/>
          </a:bodyPr>
          <a:lstStyle>
            <a:lvl1pPr marL="285750" indent="-285750">
              <a:buClr>
                <a:srgbClr val="985382"/>
              </a:buClr>
              <a:buFont typeface="Arial" panose="020B0604020202020204" pitchFamily="34" charset="0"/>
              <a:buChar char="•"/>
              <a:defRPr lang="en-US" sz="1600" b="1" smtClean="0">
                <a:solidFill>
                  <a:srgbClr val="000000"/>
                </a:solidFill>
              </a:defRPr>
            </a:lvl1pPr>
            <a:lvl2pPr marL="742950" indent="-285750">
              <a:buClr>
                <a:srgbClr val="985382"/>
              </a:buClr>
              <a:buFont typeface="Arial" panose="020B0604020202020204" pitchFamily="34" charset="0"/>
              <a:buChar char="•"/>
              <a:defRPr lang="en-US" sz="1600" smtClean="0">
                <a:solidFill>
                  <a:srgbClr val="000000"/>
                </a:solidFill>
              </a:defRPr>
            </a:lvl2pPr>
            <a:lvl3pPr marL="1200150" indent="-285750">
              <a:buClr>
                <a:srgbClr val="985382"/>
              </a:buClr>
              <a:buFont typeface="Arial" panose="020B0604020202020204" pitchFamily="34" charset="0"/>
              <a:buChar char="•"/>
              <a:defRPr lang="en-US" sz="1400" smtClean="0">
                <a:solidFill>
                  <a:srgbClr val="000000"/>
                </a:solidFill>
              </a:defRPr>
            </a:lvl3pPr>
            <a:lvl4pPr marL="1543050" indent="-171450">
              <a:buClr>
                <a:srgbClr val="985382"/>
              </a:buClr>
              <a:buFont typeface="Arial" panose="020B0604020202020204" pitchFamily="34" charset="0"/>
              <a:buChar char="•"/>
              <a:defRPr lang="en-US" sz="1200" smtClean="0">
                <a:solidFill>
                  <a:srgbClr val="000000"/>
                </a:solidFill>
              </a:defRPr>
            </a:lvl4pPr>
            <a:lvl5pPr marL="2000250" indent="-171450">
              <a:buClr>
                <a:srgbClr val="985382"/>
              </a:buClr>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8" name="Text Placeholder 12">
            <a:extLst>
              <a:ext uri="{FF2B5EF4-FFF2-40B4-BE49-F238E27FC236}">
                <a16:creationId xmlns:a16="http://schemas.microsoft.com/office/drawing/2014/main" id="{01DF062D-F233-4F7D-BB7D-052E10B14351}"/>
              </a:ext>
            </a:extLst>
          </p:cNvPr>
          <p:cNvSpPr>
            <a:spLocks noGrp="1"/>
          </p:cNvSpPr>
          <p:nvPr>
            <p:ph type="body" sz="quarter" idx="12" hasCustomPrompt="1"/>
          </p:nvPr>
        </p:nvSpPr>
        <p:spPr>
          <a:xfrm>
            <a:off x="3707532" y="627534"/>
            <a:ext cx="4824338" cy="504329"/>
          </a:xfrm>
          <a:prstGeom prst="rect">
            <a:avLst/>
          </a:prstGeom>
        </p:spPr>
        <p:txBody>
          <a:bodyPr/>
          <a:lstStyle>
            <a:lvl1pPr marL="0" indent="0">
              <a:buFontTx/>
              <a:buNone/>
              <a:defRPr sz="2800" b="1">
                <a:solidFill>
                  <a:srgbClr val="985382"/>
                </a:solidFill>
                <a:latin typeface="Bebas Neue" panose="020B0606020202050201" pitchFamily="34" charset="0"/>
              </a:defRPr>
            </a:lvl1pPr>
          </a:lstStyle>
          <a:p>
            <a:pPr lvl="0"/>
            <a:r>
              <a:rPr lang="en-US"/>
              <a:t>Click to add title</a:t>
            </a:r>
          </a:p>
        </p:txBody>
      </p:sp>
      <p:pic>
        <p:nvPicPr>
          <p:cNvPr id="19" name="Picture 18">
            <a:extLst>
              <a:ext uri="{FF2B5EF4-FFF2-40B4-BE49-F238E27FC236}">
                <a16:creationId xmlns:a16="http://schemas.microsoft.com/office/drawing/2014/main" id="{77DA1D41-C20A-4414-A778-4191398A1D1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9402" y="625370"/>
            <a:ext cx="1929061" cy="2231659"/>
          </a:xfrm>
          <a:prstGeom prst="rect">
            <a:avLst/>
          </a:prstGeom>
        </p:spPr>
      </p:pic>
      <p:pic>
        <p:nvPicPr>
          <p:cNvPr id="20" name="Picture 19">
            <a:extLst>
              <a:ext uri="{FF2B5EF4-FFF2-40B4-BE49-F238E27FC236}">
                <a16:creationId xmlns:a16="http://schemas.microsoft.com/office/drawing/2014/main" id="{6FBAC4BE-877E-48AD-87EB-B6706FE2186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3559324"/>
            <a:ext cx="3286029" cy="1584176"/>
          </a:xfrm>
          <a:prstGeom prst="rect">
            <a:avLst/>
          </a:prstGeom>
        </p:spPr>
      </p:pic>
    </p:spTree>
    <p:custDataLst>
      <p:tags r:id="rId1"/>
    </p:custDataLst>
    <p:extLst>
      <p:ext uri="{BB962C8B-B14F-4D97-AF65-F5344CB8AC3E}">
        <p14:creationId xmlns:p14="http://schemas.microsoft.com/office/powerpoint/2010/main" val="171401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BF Inspiring People">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A83BA4-59E6-4919-AD46-558388CD2383}"/>
              </a:ext>
            </a:extLst>
          </p:cNvPr>
          <p:cNvSpPr txBox="1">
            <a:spLocks/>
          </p:cNvSpPr>
          <p:nvPr userDrawn="1"/>
        </p:nvSpPr>
        <p:spPr>
          <a:xfrm>
            <a:off x="0" y="0"/>
            <a:ext cx="3347866" cy="5143500"/>
          </a:xfrm>
          <a:prstGeom prst="rect">
            <a:avLst/>
          </a:prstGeom>
          <a:pattFill prst="pct90">
            <a:fgClr>
              <a:srgbClr val="F7F0DE"/>
            </a:fgClr>
            <a:bgClr>
              <a:schemeClr val="bg1"/>
            </a:bgClr>
          </a:patt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defPPr>
              <a:defRPr lang="en-US"/>
            </a:defPPr>
            <a:lvl1pPr algn="ctr">
              <a:spcBef>
                <a:spcPct val="0"/>
              </a:spcBef>
              <a:buNone/>
              <a:defRPr sz="2000" b="1">
                <a:latin typeface="+mj-l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endParaRPr lang="en-US"/>
          </a:p>
        </p:txBody>
      </p:sp>
      <p:pic>
        <p:nvPicPr>
          <p:cNvPr id="14" name="Picture 13">
            <a:extLst>
              <a:ext uri="{FF2B5EF4-FFF2-40B4-BE49-F238E27FC236}">
                <a16:creationId xmlns:a16="http://schemas.microsoft.com/office/drawing/2014/main" id="{1B1C1CEA-1C4E-4A6B-9630-BC34BF17E3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0767" y="583628"/>
            <a:ext cx="2026331" cy="2345512"/>
          </a:xfrm>
          <a:prstGeom prst="rect">
            <a:avLst/>
          </a:prstGeom>
        </p:spPr>
      </p:pic>
      <p:sp>
        <p:nvSpPr>
          <p:cNvPr id="7" name="Text Placeholder 6"/>
          <p:cNvSpPr>
            <a:spLocks noGrp="1"/>
          </p:cNvSpPr>
          <p:nvPr>
            <p:ph type="body" sz="quarter" idx="10" hasCustomPrompt="1"/>
          </p:nvPr>
        </p:nvSpPr>
        <p:spPr>
          <a:xfrm>
            <a:off x="3712886" y="1275606"/>
            <a:ext cx="4818983" cy="3240360"/>
          </a:xfrm>
          <a:prstGeom prst="rect">
            <a:avLst/>
          </a:prstGeom>
        </p:spPr>
        <p:txBody>
          <a:bodyPr vert="horz" lIns="91440" tIns="45720" rIns="91440" bIns="45720" rtlCol="0" anchor="ctr">
            <a:noAutofit/>
          </a:bodyPr>
          <a:lstStyle>
            <a:lvl1pPr marL="285750" indent="-285750">
              <a:buClr>
                <a:srgbClr val="985382"/>
              </a:buClr>
              <a:buFont typeface="Arial" panose="020B0604020202020204" pitchFamily="34" charset="0"/>
              <a:buChar char="•"/>
              <a:defRPr lang="en-US" sz="1600" b="1" smtClean="0">
                <a:solidFill>
                  <a:srgbClr val="000000"/>
                </a:solidFill>
              </a:defRPr>
            </a:lvl1pPr>
            <a:lvl2pPr marL="742950" indent="-285750">
              <a:buClr>
                <a:srgbClr val="985382"/>
              </a:buClr>
              <a:buFont typeface="Arial" panose="020B0604020202020204" pitchFamily="34" charset="0"/>
              <a:buChar char="•"/>
              <a:defRPr lang="en-US" sz="1600" smtClean="0">
                <a:solidFill>
                  <a:srgbClr val="000000"/>
                </a:solidFill>
              </a:defRPr>
            </a:lvl2pPr>
            <a:lvl3pPr marL="1200150" indent="-285750">
              <a:buClr>
                <a:srgbClr val="985382"/>
              </a:buClr>
              <a:buFont typeface="Arial" panose="020B0604020202020204" pitchFamily="34" charset="0"/>
              <a:buChar char="•"/>
              <a:defRPr lang="en-US" sz="1400" smtClean="0">
                <a:solidFill>
                  <a:srgbClr val="000000"/>
                </a:solidFill>
              </a:defRPr>
            </a:lvl3pPr>
            <a:lvl4pPr marL="1543050" indent="-171450">
              <a:buClr>
                <a:srgbClr val="985382"/>
              </a:buClr>
              <a:buFont typeface="Arial" panose="020B0604020202020204" pitchFamily="34" charset="0"/>
              <a:buChar char="•"/>
              <a:defRPr lang="en-US" sz="1200" smtClean="0">
                <a:solidFill>
                  <a:srgbClr val="000000"/>
                </a:solidFill>
              </a:defRPr>
            </a:lvl4pPr>
            <a:lvl5pPr marL="2000250" indent="-171450">
              <a:buClr>
                <a:srgbClr val="985382"/>
              </a:buClr>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8" name="Text Placeholder 12">
            <a:extLst>
              <a:ext uri="{FF2B5EF4-FFF2-40B4-BE49-F238E27FC236}">
                <a16:creationId xmlns:a16="http://schemas.microsoft.com/office/drawing/2014/main" id="{01DF062D-F233-4F7D-BB7D-052E10B14351}"/>
              </a:ext>
            </a:extLst>
          </p:cNvPr>
          <p:cNvSpPr>
            <a:spLocks noGrp="1"/>
          </p:cNvSpPr>
          <p:nvPr>
            <p:ph type="body" sz="quarter" idx="12" hasCustomPrompt="1"/>
          </p:nvPr>
        </p:nvSpPr>
        <p:spPr>
          <a:xfrm>
            <a:off x="3707532" y="627534"/>
            <a:ext cx="4824338" cy="504329"/>
          </a:xfrm>
          <a:prstGeom prst="rect">
            <a:avLst/>
          </a:prstGeom>
        </p:spPr>
        <p:txBody>
          <a:bodyPr/>
          <a:lstStyle>
            <a:lvl1pPr marL="0" indent="0">
              <a:buFontTx/>
              <a:buNone/>
              <a:defRPr sz="2800" b="1">
                <a:solidFill>
                  <a:srgbClr val="318AB3"/>
                </a:solidFill>
                <a:latin typeface="Bebas Neue" panose="020B0606020202050201" pitchFamily="34" charset="0"/>
              </a:defRPr>
            </a:lvl1pPr>
          </a:lstStyle>
          <a:p>
            <a:pPr lvl="0"/>
            <a:r>
              <a:rPr lang="en-US"/>
              <a:t>Click to add title</a:t>
            </a:r>
          </a:p>
        </p:txBody>
      </p:sp>
      <p:pic>
        <p:nvPicPr>
          <p:cNvPr id="15" name="Picture 14">
            <a:extLst>
              <a:ext uri="{FF2B5EF4-FFF2-40B4-BE49-F238E27FC236}">
                <a16:creationId xmlns:a16="http://schemas.microsoft.com/office/drawing/2014/main" id="{FB0E46B2-44B1-4F81-B870-200DB090DFC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3559324"/>
            <a:ext cx="3286029" cy="1584176"/>
          </a:xfrm>
          <a:prstGeom prst="rect">
            <a:avLst/>
          </a:prstGeom>
        </p:spPr>
      </p:pic>
    </p:spTree>
    <p:custDataLst>
      <p:tags r:id="rId1"/>
    </p:custDataLst>
    <p:extLst>
      <p:ext uri="{BB962C8B-B14F-4D97-AF65-F5344CB8AC3E}">
        <p14:creationId xmlns:p14="http://schemas.microsoft.com/office/powerpoint/2010/main" val="213391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BF Driving Action">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A83BA4-59E6-4919-AD46-558388CD2383}"/>
              </a:ext>
            </a:extLst>
          </p:cNvPr>
          <p:cNvSpPr txBox="1">
            <a:spLocks/>
          </p:cNvSpPr>
          <p:nvPr userDrawn="1"/>
        </p:nvSpPr>
        <p:spPr>
          <a:xfrm>
            <a:off x="0" y="0"/>
            <a:ext cx="3347866" cy="5143500"/>
          </a:xfrm>
          <a:prstGeom prst="rect">
            <a:avLst/>
          </a:prstGeom>
          <a:pattFill prst="pct90">
            <a:fgClr>
              <a:srgbClr val="F7F0DE"/>
            </a:fgClr>
            <a:bgClr>
              <a:schemeClr val="bg1"/>
            </a:bgClr>
          </a:patt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defPPr>
              <a:defRPr lang="en-US"/>
            </a:defPPr>
            <a:lvl1pPr algn="ctr">
              <a:spcBef>
                <a:spcPct val="0"/>
              </a:spcBef>
              <a:buNone/>
              <a:defRPr sz="2000" b="1">
                <a:latin typeface="+mj-l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endParaRPr lang="en-US"/>
          </a:p>
        </p:txBody>
      </p:sp>
      <p:pic>
        <p:nvPicPr>
          <p:cNvPr id="12" name="Picture 11">
            <a:extLst>
              <a:ext uri="{FF2B5EF4-FFF2-40B4-BE49-F238E27FC236}">
                <a16:creationId xmlns:a16="http://schemas.microsoft.com/office/drawing/2014/main" id="{7889D0B9-B107-4181-888F-EEB3179E3C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3598" y="583628"/>
            <a:ext cx="2086070" cy="2338415"/>
          </a:xfrm>
          <a:prstGeom prst="rect">
            <a:avLst/>
          </a:prstGeom>
        </p:spPr>
      </p:pic>
      <p:sp>
        <p:nvSpPr>
          <p:cNvPr id="7" name="Text Placeholder 6"/>
          <p:cNvSpPr>
            <a:spLocks noGrp="1"/>
          </p:cNvSpPr>
          <p:nvPr>
            <p:ph type="body" sz="quarter" idx="10" hasCustomPrompt="1"/>
          </p:nvPr>
        </p:nvSpPr>
        <p:spPr>
          <a:xfrm>
            <a:off x="3712886" y="1275606"/>
            <a:ext cx="4818983" cy="3240360"/>
          </a:xfrm>
          <a:prstGeom prst="rect">
            <a:avLst/>
          </a:prstGeom>
        </p:spPr>
        <p:txBody>
          <a:bodyPr vert="horz" lIns="91440" tIns="45720" rIns="91440" bIns="45720" rtlCol="0" anchor="ctr">
            <a:noAutofit/>
          </a:bodyPr>
          <a:lstStyle>
            <a:lvl1pPr marL="285750" indent="-285750">
              <a:buClr>
                <a:srgbClr val="985382"/>
              </a:buClr>
              <a:buFont typeface="Arial" panose="020B0604020202020204" pitchFamily="34" charset="0"/>
              <a:buChar char="•"/>
              <a:defRPr lang="en-US" sz="1600" b="1" smtClean="0">
                <a:solidFill>
                  <a:srgbClr val="000000"/>
                </a:solidFill>
              </a:defRPr>
            </a:lvl1pPr>
            <a:lvl2pPr marL="742950" indent="-285750">
              <a:buClr>
                <a:srgbClr val="985382"/>
              </a:buClr>
              <a:buFont typeface="Arial" panose="020B0604020202020204" pitchFamily="34" charset="0"/>
              <a:buChar char="•"/>
              <a:defRPr lang="en-US" sz="1600" smtClean="0">
                <a:solidFill>
                  <a:srgbClr val="000000"/>
                </a:solidFill>
              </a:defRPr>
            </a:lvl2pPr>
            <a:lvl3pPr marL="1200150" indent="-285750">
              <a:buClr>
                <a:srgbClr val="985382"/>
              </a:buClr>
              <a:buFont typeface="Arial" panose="020B0604020202020204" pitchFamily="34" charset="0"/>
              <a:buChar char="•"/>
              <a:defRPr lang="en-US" sz="1400" smtClean="0">
                <a:solidFill>
                  <a:srgbClr val="000000"/>
                </a:solidFill>
              </a:defRPr>
            </a:lvl3pPr>
            <a:lvl4pPr marL="1543050" indent="-171450">
              <a:buClr>
                <a:srgbClr val="985382"/>
              </a:buClr>
              <a:buFont typeface="Arial" panose="020B0604020202020204" pitchFamily="34" charset="0"/>
              <a:buChar char="•"/>
              <a:defRPr lang="en-US" sz="1200" smtClean="0">
                <a:solidFill>
                  <a:srgbClr val="000000"/>
                </a:solidFill>
              </a:defRPr>
            </a:lvl4pPr>
            <a:lvl5pPr marL="2000250" indent="-171450">
              <a:buClr>
                <a:srgbClr val="985382"/>
              </a:buClr>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sp>
        <p:nvSpPr>
          <p:cNvPr id="8" name="Text Placeholder 12">
            <a:extLst>
              <a:ext uri="{FF2B5EF4-FFF2-40B4-BE49-F238E27FC236}">
                <a16:creationId xmlns:a16="http://schemas.microsoft.com/office/drawing/2014/main" id="{01DF062D-F233-4F7D-BB7D-052E10B14351}"/>
              </a:ext>
            </a:extLst>
          </p:cNvPr>
          <p:cNvSpPr>
            <a:spLocks noGrp="1"/>
          </p:cNvSpPr>
          <p:nvPr>
            <p:ph type="body" sz="quarter" idx="12" hasCustomPrompt="1"/>
          </p:nvPr>
        </p:nvSpPr>
        <p:spPr>
          <a:xfrm>
            <a:off x="3707532" y="627534"/>
            <a:ext cx="4824338" cy="504329"/>
          </a:xfrm>
          <a:prstGeom prst="rect">
            <a:avLst/>
          </a:prstGeom>
        </p:spPr>
        <p:txBody>
          <a:bodyPr/>
          <a:lstStyle>
            <a:lvl1pPr marL="0" indent="0">
              <a:buFontTx/>
              <a:buNone/>
              <a:defRPr sz="2800" b="1">
                <a:solidFill>
                  <a:srgbClr val="E4B648"/>
                </a:solidFill>
                <a:latin typeface="Bebas Neue" panose="020B0606020202050201" pitchFamily="34" charset="0"/>
              </a:defRPr>
            </a:lvl1pPr>
          </a:lstStyle>
          <a:p>
            <a:pPr lvl="0"/>
            <a:r>
              <a:rPr lang="en-US"/>
              <a:t>Click to add title</a:t>
            </a:r>
          </a:p>
        </p:txBody>
      </p:sp>
      <p:pic>
        <p:nvPicPr>
          <p:cNvPr id="15" name="Picture 14">
            <a:extLst>
              <a:ext uri="{FF2B5EF4-FFF2-40B4-BE49-F238E27FC236}">
                <a16:creationId xmlns:a16="http://schemas.microsoft.com/office/drawing/2014/main" id="{74D242E2-4C1C-4638-AD81-A663FD0953C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3559324"/>
            <a:ext cx="3286029" cy="1584176"/>
          </a:xfrm>
          <a:prstGeom prst="rect">
            <a:avLst/>
          </a:prstGeom>
        </p:spPr>
      </p:pic>
    </p:spTree>
    <p:custDataLst>
      <p:tags r:id="rId1"/>
    </p:custDataLst>
    <p:extLst>
      <p:ext uri="{BB962C8B-B14F-4D97-AF65-F5344CB8AC3E}">
        <p14:creationId xmlns:p14="http://schemas.microsoft.com/office/powerpoint/2010/main" val="88838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LBF Blank">
    <p:bg>
      <p:bgPr>
        <a:pattFill prst="pct90">
          <a:fgClr>
            <a:srgbClr val="F7F0DE"/>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FFFAA-7A7B-4A23-8AD5-FC5F474B1021}"/>
              </a:ext>
            </a:extLst>
          </p:cNvPr>
          <p:cNvPicPr>
            <a:picLocks noChangeAspect="1"/>
          </p:cNvPicPr>
          <p:nvPr userDrawn="1"/>
        </p:nvPicPr>
        <p:blipFill>
          <a:blip r:embed="rId3"/>
          <a:stretch>
            <a:fillRect/>
          </a:stretch>
        </p:blipFill>
        <p:spPr>
          <a:xfrm>
            <a:off x="5223932" y="1564838"/>
            <a:ext cx="3920068" cy="3578662"/>
          </a:xfrm>
          <a:prstGeom prst="rect">
            <a:avLst/>
          </a:prstGeom>
        </p:spPr>
      </p:pic>
    </p:spTree>
    <p:custDataLst>
      <p:tags r:id="rId1"/>
    </p:custDataLst>
    <p:extLst>
      <p:ext uri="{BB962C8B-B14F-4D97-AF65-F5344CB8AC3E}">
        <p14:creationId xmlns:p14="http://schemas.microsoft.com/office/powerpoint/2010/main" val="24019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Slide - Image Un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C07D-80ED-4E7A-857F-1E4B23189B76}"/>
              </a:ext>
            </a:extLst>
          </p:cNvPr>
          <p:cNvSpPr>
            <a:spLocks noGrp="1"/>
          </p:cNvSpPr>
          <p:nvPr>
            <p:ph type="title"/>
          </p:nvPr>
        </p:nvSpPr>
        <p:spPr>
          <a:xfrm>
            <a:off x="457200" y="422003"/>
            <a:ext cx="8229600" cy="637579"/>
          </a:xfrm>
        </p:spPr>
        <p:txBody>
          <a:bodyPr>
            <a:normAutofit/>
          </a:bodyPr>
          <a:lstStyle>
            <a:lvl1pPr algn="ctr">
              <a:defRPr sz="2000" b="1">
                <a:solidFill>
                  <a:schemeClr val="tx1"/>
                </a:solidFill>
              </a:defRPr>
            </a:lvl1pPr>
          </a:lstStyle>
          <a:p>
            <a:r>
              <a:rPr lang="en-US"/>
              <a:t>Click to edit Master title style</a:t>
            </a:r>
            <a:endParaRPr lang="en-GB"/>
          </a:p>
        </p:txBody>
      </p:sp>
      <p:sp>
        <p:nvSpPr>
          <p:cNvPr id="3" name="Footer Placeholder 2">
            <a:extLst>
              <a:ext uri="{FF2B5EF4-FFF2-40B4-BE49-F238E27FC236}">
                <a16:creationId xmlns:a16="http://schemas.microsoft.com/office/drawing/2014/main" id="{30BFF453-FABC-42D0-AF3A-499785E4421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42362059-B643-4063-B73B-18496264AA3F}"/>
              </a:ext>
            </a:extLst>
          </p:cNvPr>
          <p:cNvSpPr>
            <a:spLocks noGrp="1"/>
          </p:cNvSpPr>
          <p:nvPr>
            <p:ph type="sldNum" sz="quarter" idx="11"/>
          </p:nvPr>
        </p:nvSpPr>
        <p:spPr/>
        <p:txBody>
          <a:bodyPr/>
          <a:lstStyle/>
          <a:p>
            <a:fld id="{D6E8A25D-1839-44AB-86BC-2BEFEBE40DCC}" type="slidenum">
              <a:rPr lang="en-GB" smtClean="0"/>
              <a:pPr/>
              <a:t>‹#›</a:t>
            </a:fld>
            <a:endParaRPr lang="en-GB"/>
          </a:p>
        </p:txBody>
      </p:sp>
      <p:pic>
        <p:nvPicPr>
          <p:cNvPr id="5" name="Shape 179">
            <a:extLst>
              <a:ext uri="{FF2B5EF4-FFF2-40B4-BE49-F238E27FC236}">
                <a16:creationId xmlns:a16="http://schemas.microsoft.com/office/drawing/2014/main" id="{F21F92BE-17A6-4A48-BCD5-D45AEBBBE5AE}"/>
              </a:ext>
            </a:extLst>
          </p:cNvPr>
          <p:cNvPicPr preferRelativeResize="0"/>
          <p:nvPr userDrawn="1"/>
        </p:nvPicPr>
        <p:blipFill rotWithShape="1">
          <a:blip r:embed="rId2">
            <a:alphaModFix/>
          </a:blip>
          <a:srcRect/>
          <a:stretch/>
        </p:blipFill>
        <p:spPr>
          <a:xfrm>
            <a:off x="0" y="2553629"/>
            <a:ext cx="9144000" cy="2601241"/>
          </a:xfrm>
          <a:prstGeom prst="rect">
            <a:avLst/>
          </a:prstGeom>
          <a:noFill/>
          <a:ln>
            <a:noFill/>
          </a:ln>
        </p:spPr>
      </p:pic>
      <p:sp>
        <p:nvSpPr>
          <p:cNvPr id="6" name="Shape 180">
            <a:extLst>
              <a:ext uri="{FF2B5EF4-FFF2-40B4-BE49-F238E27FC236}">
                <a16:creationId xmlns:a16="http://schemas.microsoft.com/office/drawing/2014/main" id="{1496B3A7-4910-4E49-A353-CB672FDB1E62}"/>
              </a:ext>
            </a:extLst>
          </p:cNvPr>
          <p:cNvSpPr/>
          <p:nvPr userDrawn="1"/>
        </p:nvSpPr>
        <p:spPr>
          <a:xfrm>
            <a:off x="0" y="2553629"/>
            <a:ext cx="9142539" cy="2589871"/>
          </a:xfrm>
          <a:prstGeom prst="rect">
            <a:avLst/>
          </a:prstGeom>
          <a:solidFill>
            <a:srgbClr val="003580">
              <a:alpha val="47843"/>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3" name="Text Placeholder 12">
            <a:extLst>
              <a:ext uri="{FF2B5EF4-FFF2-40B4-BE49-F238E27FC236}">
                <a16:creationId xmlns:a16="http://schemas.microsoft.com/office/drawing/2014/main" id="{A0A0ED7E-9057-474D-BD0B-EBFC19B35DDE}"/>
              </a:ext>
            </a:extLst>
          </p:cNvPr>
          <p:cNvSpPr>
            <a:spLocks noGrp="1"/>
          </p:cNvSpPr>
          <p:nvPr>
            <p:ph type="body" sz="quarter" idx="12"/>
          </p:nvPr>
        </p:nvSpPr>
        <p:spPr>
          <a:xfrm>
            <a:off x="468313" y="1131888"/>
            <a:ext cx="8207375" cy="1295400"/>
          </a:xfrm>
        </p:spPr>
        <p:txBody>
          <a:bodyPr>
            <a:normAutofit/>
          </a:bodyPr>
          <a:lstStyle>
            <a:lvl1pPr marL="0" indent="0" algn="ctr">
              <a:buFontTx/>
              <a:buNone/>
              <a:defRPr sz="1600"/>
            </a:lvl1pPr>
          </a:lstStyle>
          <a:p>
            <a:pPr lvl="0"/>
            <a:r>
              <a:rPr lang="en-US"/>
              <a:t>Edit Master text styles</a:t>
            </a:r>
          </a:p>
        </p:txBody>
      </p:sp>
      <p:pic>
        <p:nvPicPr>
          <p:cNvPr id="14" name="Picture 13">
            <a:extLst>
              <a:ext uri="{FF2B5EF4-FFF2-40B4-BE49-F238E27FC236}">
                <a16:creationId xmlns:a16="http://schemas.microsoft.com/office/drawing/2014/main" id="{B28DDBBC-DABC-4C38-BFB7-A314CC95399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19872" y="3579862"/>
            <a:ext cx="2441532" cy="635270"/>
          </a:xfrm>
          <a:prstGeom prst="rect">
            <a:avLst/>
          </a:prstGeom>
        </p:spPr>
      </p:pic>
    </p:spTree>
    <p:extLst>
      <p:ext uri="{BB962C8B-B14F-4D97-AF65-F5344CB8AC3E}">
        <p14:creationId xmlns:p14="http://schemas.microsoft.com/office/powerpoint/2010/main" val="3240942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LBF Blank 2">
    <p:bg>
      <p:bgPr>
        <a:pattFill prst="pct90">
          <a:fgClr>
            <a:srgbClr val="F7F0DE"/>
          </a:fgClr>
          <a:bgClr>
            <a:schemeClr val="bg1"/>
          </a:bgClr>
        </a:patt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8950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3_Custom Layout">
  <p:cSld name="23_Custom Layout">
    <p:bg>
      <p:bgPr>
        <a:solidFill>
          <a:schemeClr val="dk2"/>
        </a:solidFill>
        <a:effectLst/>
      </p:bgPr>
    </p:bg>
    <p:spTree>
      <p:nvGrpSpPr>
        <p:cNvPr id="1" name="Shape 44"/>
        <p:cNvGrpSpPr/>
        <p:nvPr/>
      </p:nvGrpSpPr>
      <p:grpSpPr>
        <a:xfrm>
          <a:off x="0" y="0"/>
          <a:ext cx="0" cy="0"/>
          <a:chOff x="0" y="0"/>
          <a:chExt cx="0" cy="0"/>
        </a:xfrm>
      </p:grpSpPr>
      <p:pic>
        <p:nvPicPr>
          <p:cNvPr id="45" name="Google Shape;45;p14" descr="cmyk_rev_logo.eps"/>
          <p:cNvPicPr preferRelativeResize="0"/>
          <p:nvPr/>
        </p:nvPicPr>
        <p:blipFill rotWithShape="1">
          <a:blip r:embed="rId2">
            <a:alphaModFix/>
          </a:blip>
          <a:srcRect/>
          <a:stretch/>
        </p:blipFill>
        <p:spPr>
          <a:xfrm>
            <a:off x="7782103" y="4758272"/>
            <a:ext cx="964999" cy="160995"/>
          </a:xfrm>
          <a:prstGeom prst="rect">
            <a:avLst/>
          </a:prstGeom>
          <a:noFill/>
          <a:ln>
            <a:noFill/>
          </a:ln>
        </p:spPr>
      </p:pic>
    </p:spTree>
    <p:extLst>
      <p:ext uri="{BB962C8B-B14F-4D97-AF65-F5344CB8AC3E}">
        <p14:creationId xmlns:p14="http://schemas.microsoft.com/office/powerpoint/2010/main" val="3524657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tags" Target="../tags/tag6.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image" Target="../media/image42.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image" Target="../media/image41.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57200" y="205979"/>
            <a:ext cx="8229600" cy="637579"/>
          </a:xfrm>
          <a:prstGeom prst="rect">
            <a:avLst/>
          </a:prstGeom>
        </p:spPr>
        <p:txBody>
          <a:bodyPr vert="horz" lIns="91432" tIns="45716" rIns="91432" bIns="45716" rtlCol="0" anchor="ctr">
            <a:normAutofit/>
          </a:bodyPr>
          <a:lstStyle/>
          <a:p>
            <a:r>
              <a:rPr lang="en-US"/>
              <a:t>Click to edit Master title style</a:t>
            </a:r>
            <a:endParaRPr lang="en-GB"/>
          </a:p>
        </p:txBody>
      </p:sp>
      <p:sp>
        <p:nvSpPr>
          <p:cNvPr id="3" name="Text Placeholder 2"/>
          <p:cNvSpPr>
            <a:spLocks noGrp="1"/>
          </p:cNvSpPr>
          <p:nvPr userDrawn="1">
            <p:ph type="body" idx="1"/>
          </p:nvPr>
        </p:nvSpPr>
        <p:spPr>
          <a:xfrm>
            <a:off x="457200" y="987574"/>
            <a:ext cx="8229600" cy="3607049"/>
          </a:xfrm>
          <a:prstGeom prst="rect">
            <a:avLst/>
          </a:prstGeom>
        </p:spPr>
        <p:txBody>
          <a:bodyPr vert="horz" lIns="91432" tIns="45716" rIns="91432" bIns="457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userDrawn="1">
            <p:ph type="ftr" sz="quarter" idx="3"/>
          </p:nvPr>
        </p:nvSpPr>
        <p:spPr>
          <a:xfrm>
            <a:off x="3124200" y="4746178"/>
            <a:ext cx="2895600" cy="273844"/>
          </a:xfrm>
          <a:prstGeom prst="rect">
            <a:avLst/>
          </a:prstGeom>
        </p:spPr>
        <p:txBody>
          <a:bodyPr vert="horz" lIns="91432" tIns="45716" rIns="91432" bIns="45716" rtlCol="0" anchor="ctr"/>
          <a:lstStyle>
            <a:lvl1pPr algn="ctr">
              <a:defRPr sz="8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endParaRPr lang="en-GB"/>
          </a:p>
        </p:txBody>
      </p:sp>
      <p:sp>
        <p:nvSpPr>
          <p:cNvPr id="6" name="Slide Number Placeholder 5"/>
          <p:cNvSpPr>
            <a:spLocks noGrp="1"/>
          </p:cNvSpPr>
          <p:nvPr userDrawn="1">
            <p:ph type="sldNum" sz="quarter" idx="4"/>
          </p:nvPr>
        </p:nvSpPr>
        <p:spPr>
          <a:xfrm>
            <a:off x="256176" y="4753593"/>
            <a:ext cx="859440" cy="273844"/>
          </a:xfrm>
          <a:prstGeom prst="rect">
            <a:avLst/>
          </a:prstGeom>
        </p:spPr>
        <p:txBody>
          <a:bodyPr vert="horz" lIns="91432" tIns="45716" rIns="91432" bIns="45716" rtlCol="0" anchor="ctr"/>
          <a:lstStyle>
            <a:lvl1pPr algn="l">
              <a:defRPr sz="12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fld id="{D6E8A25D-1839-44AB-86BC-2BEFEBE40DCC}" type="slidenum">
              <a:rPr lang="en-GB" smtClean="0"/>
              <a:pPr/>
              <a:t>‹#›</a:t>
            </a:fld>
            <a:endParaRPr lang="en-GB"/>
          </a:p>
        </p:txBody>
      </p:sp>
      <p:pic>
        <p:nvPicPr>
          <p:cNvPr id="19" name="Picture 18">
            <a:extLst>
              <a:ext uri="{FF2B5EF4-FFF2-40B4-BE49-F238E27FC236}">
                <a16:creationId xmlns:a16="http://schemas.microsoft.com/office/drawing/2014/main" id="{D42FE000-988B-4FA8-AFB4-59DD884F473A}"/>
              </a:ext>
            </a:extLst>
          </p:cNvPr>
          <p:cNvPicPr>
            <a:picLocks noChangeAspect="1"/>
          </p:cNvPicPr>
          <p:nvPr userDrawn="1"/>
        </p:nvPicPr>
        <p:blipFill>
          <a:blip r:embed="rId56" cstate="print">
            <a:extLst>
              <a:ext uri="{28A0092B-C50C-407E-A947-70E740481C1C}">
                <a14:useLocalDpi xmlns:a14="http://schemas.microsoft.com/office/drawing/2010/main"/>
              </a:ext>
            </a:extLst>
          </a:blip>
          <a:stretch>
            <a:fillRect/>
          </a:stretch>
        </p:blipFill>
        <p:spPr>
          <a:xfrm>
            <a:off x="7659720" y="4692274"/>
            <a:ext cx="1376776" cy="358228"/>
          </a:xfrm>
          <a:prstGeom prst="rect">
            <a:avLst/>
          </a:prstGeom>
        </p:spPr>
      </p:pic>
      <p:pic>
        <p:nvPicPr>
          <p:cNvPr id="7" name="Picture 6">
            <a:extLst>
              <a:ext uri="{FF2B5EF4-FFF2-40B4-BE49-F238E27FC236}">
                <a16:creationId xmlns:a16="http://schemas.microsoft.com/office/drawing/2014/main" id="{3DBC0804-915D-4D21-B011-5EE17B45ED2E}"/>
              </a:ext>
            </a:extLst>
          </p:cNvPr>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a:off x="107504" y="4687063"/>
            <a:ext cx="971488" cy="359451"/>
          </a:xfrm>
          <a:prstGeom prst="rect">
            <a:avLst/>
          </a:prstGeom>
        </p:spPr>
      </p:pic>
    </p:spTree>
    <p:extLst>
      <p:ext uri="{BB962C8B-B14F-4D97-AF65-F5344CB8AC3E}">
        <p14:creationId xmlns:p14="http://schemas.microsoft.com/office/powerpoint/2010/main" val="1575918430"/>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784" r:id="rId3"/>
    <p:sldLayoutId id="2147483697" r:id="rId4"/>
    <p:sldLayoutId id="2147483732" r:id="rId5"/>
    <p:sldLayoutId id="2147483694" r:id="rId6"/>
    <p:sldLayoutId id="2147483733" r:id="rId7"/>
    <p:sldLayoutId id="2147483735" r:id="rId8"/>
    <p:sldLayoutId id="2147483705" r:id="rId9"/>
    <p:sldLayoutId id="2147483706" r:id="rId10"/>
    <p:sldLayoutId id="2147483707" r:id="rId11"/>
    <p:sldLayoutId id="2147483736" r:id="rId12"/>
    <p:sldLayoutId id="2147483698" r:id="rId13"/>
    <p:sldLayoutId id="2147483699" r:id="rId14"/>
    <p:sldLayoutId id="2147483700" r:id="rId15"/>
    <p:sldLayoutId id="2147483667" r:id="rId16"/>
    <p:sldLayoutId id="2147483666" r:id="rId17"/>
    <p:sldLayoutId id="2147483671" r:id="rId18"/>
    <p:sldLayoutId id="2147483734" r:id="rId19"/>
    <p:sldLayoutId id="2147483690" r:id="rId20"/>
    <p:sldLayoutId id="2147483721" r:id="rId21"/>
    <p:sldLayoutId id="2147483722" r:id="rId22"/>
    <p:sldLayoutId id="2147483723" r:id="rId23"/>
    <p:sldLayoutId id="2147483724" r:id="rId24"/>
    <p:sldLayoutId id="2147483726" r:id="rId25"/>
    <p:sldLayoutId id="2147483725" r:id="rId26"/>
    <p:sldLayoutId id="2147483678" r:id="rId27"/>
    <p:sldLayoutId id="2147483683" r:id="rId28"/>
    <p:sldLayoutId id="2147483689" r:id="rId29"/>
    <p:sldLayoutId id="2147483688" r:id="rId30"/>
    <p:sldLayoutId id="2147483691" r:id="rId31"/>
    <p:sldLayoutId id="2147483686" r:id="rId32"/>
    <p:sldLayoutId id="2147483692" r:id="rId33"/>
    <p:sldLayoutId id="2147483679" r:id="rId34"/>
    <p:sldLayoutId id="2147483680" r:id="rId35"/>
    <p:sldLayoutId id="2147483682" r:id="rId36"/>
    <p:sldLayoutId id="2147483684" r:id="rId37"/>
    <p:sldLayoutId id="2147483685" r:id="rId38"/>
    <p:sldLayoutId id="2147483704" r:id="rId39"/>
    <p:sldLayoutId id="2147483711" r:id="rId40"/>
    <p:sldLayoutId id="2147483729" r:id="rId41"/>
    <p:sldLayoutId id="2147483730" r:id="rId42"/>
    <p:sldLayoutId id="2147483712" r:id="rId43"/>
    <p:sldLayoutId id="2147483727" r:id="rId44"/>
    <p:sldLayoutId id="2147483701" r:id="rId45"/>
    <p:sldLayoutId id="2147483702" r:id="rId46"/>
    <p:sldLayoutId id="2147483703" r:id="rId47"/>
    <p:sldLayoutId id="2147483654" r:id="rId48"/>
    <p:sldLayoutId id="2147483823" r:id="rId49"/>
    <p:sldLayoutId id="2147483825" r:id="rId50"/>
    <p:sldLayoutId id="2147483827" r:id="rId51"/>
    <p:sldLayoutId id="2147483828" r:id="rId52"/>
    <p:sldLayoutId id="2147483829" r:id="rId53"/>
    <p:sldLayoutId id="2147483831" r:id="rId54"/>
  </p:sldLayoutIdLst>
  <p:hf sldNum="0" hdr="0" ftr="0" dt="0"/>
  <p:txStyles>
    <p:titleStyle>
      <a:lvl1pPr algn="l" defTabSz="914321" rtl="0" eaLnBrk="1" latinLnBrk="0" hangingPunct="1">
        <a:spcBef>
          <a:spcPct val="0"/>
        </a:spcBef>
        <a:buNone/>
        <a:defRPr sz="2000" b="1" kern="1200">
          <a:solidFill>
            <a:schemeClr val="tx2"/>
          </a:solidFill>
          <a:latin typeface="Noto Sans" panose="020B0502040504020204" pitchFamily="34"/>
          <a:ea typeface="Noto Sans" panose="020B0502040504020204" pitchFamily="34"/>
          <a:cs typeface="Noto Sans" panose="020B0502040504020204" pitchFamily="34"/>
        </a:defRPr>
      </a:lvl1pPr>
    </p:titleStyle>
    <p:bodyStyle>
      <a:lvl1pPr marL="342870" indent="-342870"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742886" indent="-285725"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2pPr>
      <a:lvl3pPr marL="1142901" indent="-228580"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3pPr>
      <a:lvl4pPr marL="1600062" indent="-228580"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4pPr>
      <a:lvl5pPr marL="2057222" indent="-228580"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5pPr>
      <a:lvl6pPr marL="2514383" indent="-228580" algn="l" defTabSz="91432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43" indent="-228580" algn="l" defTabSz="91432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04" indent="-228580" algn="l" defTabSz="91432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64" indent="-228580" algn="l" defTabSz="91432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21" rtl="0" eaLnBrk="1" latinLnBrk="0" hangingPunct="1">
        <a:defRPr sz="1800" kern="1200">
          <a:solidFill>
            <a:schemeClr val="tx1"/>
          </a:solidFill>
          <a:latin typeface="+mn-lt"/>
          <a:ea typeface="+mn-ea"/>
          <a:cs typeface="+mn-cs"/>
        </a:defRPr>
      </a:lvl1pPr>
      <a:lvl2pPr marL="457161"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2" algn="l" defTabSz="914321" rtl="0" eaLnBrk="1" latinLnBrk="0" hangingPunct="1">
        <a:defRPr sz="1800" kern="1200">
          <a:solidFill>
            <a:schemeClr val="tx1"/>
          </a:solidFill>
          <a:latin typeface="+mn-lt"/>
          <a:ea typeface="+mn-ea"/>
          <a:cs typeface="+mn-cs"/>
        </a:defRPr>
      </a:lvl4pPr>
      <a:lvl5pPr marL="1828642" algn="l" defTabSz="914321" rtl="0" eaLnBrk="1" latinLnBrk="0" hangingPunct="1">
        <a:defRPr sz="1800" kern="1200">
          <a:solidFill>
            <a:schemeClr val="tx1"/>
          </a:solidFill>
          <a:latin typeface="+mn-lt"/>
          <a:ea typeface="+mn-ea"/>
          <a:cs typeface="+mn-cs"/>
        </a:defRPr>
      </a:lvl5pPr>
      <a:lvl6pPr marL="2285802" algn="l" defTabSz="914321" rtl="0" eaLnBrk="1" latinLnBrk="0" hangingPunct="1">
        <a:defRPr sz="1800" kern="1200">
          <a:solidFill>
            <a:schemeClr val="tx1"/>
          </a:solidFill>
          <a:latin typeface="+mn-lt"/>
          <a:ea typeface="+mn-ea"/>
          <a:cs typeface="+mn-cs"/>
        </a:defRPr>
      </a:lvl6pPr>
      <a:lvl7pPr marL="2742963" algn="l" defTabSz="914321" rtl="0" eaLnBrk="1" latinLnBrk="0" hangingPunct="1">
        <a:defRPr sz="1800" kern="1200">
          <a:solidFill>
            <a:schemeClr val="tx1"/>
          </a:solidFill>
          <a:latin typeface="+mn-lt"/>
          <a:ea typeface="+mn-ea"/>
          <a:cs typeface="+mn-cs"/>
        </a:defRPr>
      </a:lvl7pPr>
      <a:lvl8pPr marL="3200123" algn="l" defTabSz="914321" rtl="0" eaLnBrk="1" latinLnBrk="0" hangingPunct="1">
        <a:defRPr sz="1800" kern="1200">
          <a:solidFill>
            <a:schemeClr val="tx1"/>
          </a:solidFill>
          <a:latin typeface="+mn-lt"/>
          <a:ea typeface="+mn-ea"/>
          <a:cs typeface="+mn-cs"/>
        </a:defRPr>
      </a:lvl8pPr>
      <a:lvl9pPr marL="3657284" algn="l" defTabSz="91432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3F4CB0-F6C6-4CE5-BE09-2EEEE7A7B89F}"/>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7587713" y="4762037"/>
            <a:ext cx="1376774" cy="218701"/>
          </a:xfrm>
          <a:prstGeom prst="rect">
            <a:avLst/>
          </a:prstGeom>
        </p:spPr>
      </p:pic>
    </p:spTree>
    <p:custDataLst>
      <p:tags r:id="rId39"/>
    </p:custDataLst>
    <p:extLst>
      <p:ext uri="{BB962C8B-B14F-4D97-AF65-F5344CB8AC3E}">
        <p14:creationId xmlns:p14="http://schemas.microsoft.com/office/powerpoint/2010/main" val="29803575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Clr>
          <a:schemeClr val="tx2"/>
        </a:buClr>
        <a:buFontTx/>
        <a:buNone/>
        <a:defRPr sz="1600" b="1" kern="1200">
          <a:solidFill>
            <a:srgbClr val="000000"/>
          </a:solidFill>
          <a:latin typeface="+mn-lt"/>
          <a:ea typeface="+mn-ea"/>
          <a:cs typeface="+mn-cs"/>
        </a:defRPr>
      </a:lvl1pPr>
      <a:lvl2pPr marL="457200" indent="0" algn="l" defTabSz="914400" rtl="0" eaLnBrk="1" latinLnBrk="0" hangingPunct="1">
        <a:spcBef>
          <a:spcPct val="20000"/>
        </a:spcBef>
        <a:buClr>
          <a:schemeClr val="tx2"/>
        </a:buClr>
        <a:buFontTx/>
        <a:buNone/>
        <a:defRPr sz="1600" b="1" kern="1200">
          <a:solidFill>
            <a:srgbClr val="000000"/>
          </a:solidFill>
          <a:latin typeface="+mn-lt"/>
          <a:ea typeface="+mn-ea"/>
          <a:cs typeface="+mn-cs"/>
        </a:defRPr>
      </a:lvl2pPr>
      <a:lvl3pPr marL="914400" indent="0" algn="l" defTabSz="914400" rtl="0" eaLnBrk="1" latinLnBrk="0" hangingPunct="1">
        <a:spcBef>
          <a:spcPct val="20000"/>
        </a:spcBef>
        <a:buClr>
          <a:schemeClr val="tx2"/>
        </a:buClr>
        <a:buFontTx/>
        <a:buNone/>
        <a:defRPr sz="1600" b="1" kern="1200">
          <a:solidFill>
            <a:srgbClr val="000000"/>
          </a:solidFill>
          <a:latin typeface="+mn-lt"/>
          <a:ea typeface="+mn-ea"/>
          <a:cs typeface="+mn-cs"/>
        </a:defRPr>
      </a:lvl3pPr>
      <a:lvl4pPr marL="1371600" indent="0" algn="l" defTabSz="914400" rtl="0" eaLnBrk="1" latinLnBrk="0" hangingPunct="1">
        <a:spcBef>
          <a:spcPct val="20000"/>
        </a:spcBef>
        <a:buClr>
          <a:schemeClr val="tx2"/>
        </a:buClr>
        <a:buFontTx/>
        <a:buNone/>
        <a:defRPr sz="1600" b="1" kern="1200">
          <a:solidFill>
            <a:srgbClr val="000000"/>
          </a:solidFill>
          <a:latin typeface="+mn-lt"/>
          <a:ea typeface="+mn-ea"/>
          <a:cs typeface="+mn-cs"/>
        </a:defRPr>
      </a:lvl4pPr>
      <a:lvl5pPr marL="1828800" indent="0" algn="l" defTabSz="914400" rtl="0" eaLnBrk="1" latinLnBrk="0" hangingPunct="1">
        <a:spcBef>
          <a:spcPct val="20000"/>
        </a:spcBef>
        <a:buClr>
          <a:schemeClr val="tx2"/>
        </a:buClr>
        <a:buFontTx/>
        <a:buNone/>
        <a:defRPr sz="1600" b="1" kern="1200">
          <a:solidFill>
            <a:srgbClr val="00000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slideLayout" Target="../slideLayouts/slideLayout26.xml"/><Relationship Id="rId1" Type="http://schemas.openxmlformats.org/officeDocument/2006/relationships/video" Target="https://www.youtube.com/embed/AorAgSrHjKM?start=1458&amp;feature=oembed"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hyperlink" Target="https://engineering.rentalcars.com/physical-scrum-boards-not-waste-of-paper/"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F1C8E3-C1DA-4C04-BB82-D6CAD0891685}"/>
              </a:ext>
            </a:extLst>
          </p:cNvPr>
          <p:cNvSpPr>
            <a:spLocks noGrp="1"/>
          </p:cNvSpPr>
          <p:nvPr>
            <p:ph type="body" sz="quarter" idx="10"/>
          </p:nvPr>
        </p:nvSpPr>
        <p:spPr/>
        <p:txBody>
          <a:bodyPr vert="horz" lIns="91432" tIns="45716" rIns="91432" bIns="45716" rtlCol="0" anchor="t">
            <a:normAutofit fontScale="85000" lnSpcReduction="20000"/>
          </a:bodyPr>
          <a:lstStyle/>
          <a:p>
            <a:r>
              <a:rPr lang="en-GB" dirty="0">
                <a:latin typeface="Noto Sans"/>
              </a:rPr>
              <a:t>User Story Mapping</a:t>
            </a:r>
          </a:p>
          <a:p>
            <a:r>
              <a:rPr lang="en-GB" dirty="0">
                <a:latin typeface="Noto Sans"/>
              </a:rPr>
              <a:t>Caz Farrell &amp; Elly Griffith-Ward</a:t>
            </a:r>
            <a:endParaRPr lang="en-GB" dirty="0"/>
          </a:p>
        </p:txBody>
      </p:sp>
    </p:spTree>
    <p:extLst>
      <p:ext uri="{BB962C8B-B14F-4D97-AF65-F5344CB8AC3E}">
        <p14:creationId xmlns:p14="http://schemas.microsoft.com/office/powerpoint/2010/main" val="4044383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332454B7-D195-46DD-AD6F-F3D84EFAE3DD}"/>
              </a:ext>
            </a:extLst>
          </p:cNvPr>
          <p:cNvSpPr>
            <a:spLocks noGrp="1"/>
          </p:cNvSpPr>
          <p:nvPr>
            <p:ph type="title"/>
          </p:nvPr>
        </p:nvSpPr>
        <p:spPr>
          <a:xfrm>
            <a:off x="457200" y="182927"/>
            <a:ext cx="8229600" cy="637579"/>
          </a:xfrm>
        </p:spPr>
        <p:txBody>
          <a:bodyPr/>
          <a:lstStyle/>
          <a:p>
            <a:r>
              <a:rPr lang="en-US" dirty="0"/>
              <a:t>Shared Documents are not shared understanding</a:t>
            </a:r>
          </a:p>
        </p:txBody>
      </p:sp>
      <p:pic>
        <p:nvPicPr>
          <p:cNvPr id="13" name="Picture 12">
            <a:extLst>
              <a:ext uri="{FF2B5EF4-FFF2-40B4-BE49-F238E27FC236}">
                <a16:creationId xmlns:a16="http://schemas.microsoft.com/office/drawing/2014/main" id="{4173BA8E-E64F-4E03-8382-0A31390EA2F2}"/>
              </a:ext>
            </a:extLst>
          </p:cNvPr>
          <p:cNvPicPr>
            <a:picLocks noChangeAspect="1"/>
          </p:cNvPicPr>
          <p:nvPr/>
        </p:nvPicPr>
        <p:blipFill>
          <a:blip r:embed="rId2"/>
          <a:stretch>
            <a:fillRect/>
          </a:stretch>
        </p:blipFill>
        <p:spPr>
          <a:xfrm>
            <a:off x="2308580" y="1131590"/>
            <a:ext cx="4526840" cy="3463033"/>
          </a:xfrm>
          <a:prstGeom prst="rect">
            <a:avLst/>
          </a:prstGeom>
          <a:noFill/>
        </p:spPr>
      </p:pic>
    </p:spTree>
    <p:extLst>
      <p:ext uri="{BB962C8B-B14F-4D97-AF65-F5344CB8AC3E}">
        <p14:creationId xmlns:p14="http://schemas.microsoft.com/office/powerpoint/2010/main" val="139065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731166-57FF-40B8-9D78-1DE679411232}"/>
              </a:ext>
            </a:extLst>
          </p:cNvPr>
          <p:cNvSpPr>
            <a:spLocks noGrp="1"/>
          </p:cNvSpPr>
          <p:nvPr>
            <p:ph type="title"/>
          </p:nvPr>
        </p:nvSpPr>
        <p:spPr>
          <a:xfrm>
            <a:off x="457200" y="205979"/>
            <a:ext cx="8229600" cy="637579"/>
          </a:xfrm>
        </p:spPr>
        <p:txBody>
          <a:bodyPr/>
          <a:lstStyle/>
          <a:p>
            <a:endParaRPr lang="en-US" dirty="0"/>
          </a:p>
        </p:txBody>
      </p:sp>
      <p:pic>
        <p:nvPicPr>
          <p:cNvPr id="4" name="Picture 3">
            <a:extLst>
              <a:ext uri="{FF2B5EF4-FFF2-40B4-BE49-F238E27FC236}">
                <a16:creationId xmlns:a16="http://schemas.microsoft.com/office/drawing/2014/main" id="{E8F6E9B7-B4F3-4F35-B36A-69C08A9FA246}"/>
              </a:ext>
            </a:extLst>
          </p:cNvPr>
          <p:cNvPicPr>
            <a:picLocks noChangeAspect="1"/>
          </p:cNvPicPr>
          <p:nvPr/>
        </p:nvPicPr>
        <p:blipFill>
          <a:blip r:embed="rId2"/>
          <a:stretch>
            <a:fillRect/>
          </a:stretch>
        </p:blipFill>
        <p:spPr>
          <a:xfrm>
            <a:off x="2335947" y="1122049"/>
            <a:ext cx="4772118" cy="3638740"/>
          </a:xfrm>
          <a:prstGeom prst="rect">
            <a:avLst/>
          </a:prstGeom>
          <a:noFill/>
        </p:spPr>
      </p:pic>
    </p:spTree>
    <p:extLst>
      <p:ext uri="{BB962C8B-B14F-4D97-AF65-F5344CB8AC3E}">
        <p14:creationId xmlns:p14="http://schemas.microsoft.com/office/powerpoint/2010/main" val="1635189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C2D4DA5-AE98-47EC-97FB-C4376D54BA61}"/>
              </a:ext>
            </a:extLst>
          </p:cNvPr>
          <p:cNvSpPr>
            <a:spLocks noGrp="1"/>
          </p:cNvSpPr>
          <p:nvPr>
            <p:ph type="title"/>
          </p:nvPr>
        </p:nvSpPr>
        <p:spPr>
          <a:xfrm>
            <a:off x="457200" y="205979"/>
            <a:ext cx="8229600" cy="637579"/>
          </a:xfrm>
        </p:spPr>
        <p:txBody>
          <a:bodyPr/>
          <a:lstStyle/>
          <a:p>
            <a:r>
              <a:rPr lang="en-US" dirty="0"/>
              <a:t>Story Mapping Helps with this…</a:t>
            </a:r>
          </a:p>
        </p:txBody>
      </p:sp>
      <p:pic>
        <p:nvPicPr>
          <p:cNvPr id="5" name="Picture 4">
            <a:extLst>
              <a:ext uri="{FF2B5EF4-FFF2-40B4-BE49-F238E27FC236}">
                <a16:creationId xmlns:a16="http://schemas.microsoft.com/office/drawing/2014/main" id="{167E0EAC-F116-44B2-8462-DF2C9A45239C}"/>
              </a:ext>
            </a:extLst>
          </p:cNvPr>
          <p:cNvPicPr>
            <a:picLocks noChangeAspect="1"/>
          </p:cNvPicPr>
          <p:nvPr/>
        </p:nvPicPr>
        <p:blipFill>
          <a:blip r:embed="rId2"/>
          <a:stretch>
            <a:fillRect/>
          </a:stretch>
        </p:blipFill>
        <p:spPr>
          <a:xfrm>
            <a:off x="457200" y="1258334"/>
            <a:ext cx="8229600" cy="3209544"/>
          </a:xfrm>
          <a:prstGeom prst="rect">
            <a:avLst/>
          </a:prstGeom>
          <a:noFill/>
        </p:spPr>
      </p:pic>
    </p:spTree>
    <p:extLst>
      <p:ext uri="{BB962C8B-B14F-4D97-AF65-F5344CB8AC3E}">
        <p14:creationId xmlns:p14="http://schemas.microsoft.com/office/powerpoint/2010/main" val="97437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nline Media 5" title="User Story Mapping with Jeff Patton">
            <a:hlinkClick r:id="" action="ppaction://media"/>
            <a:extLst>
              <a:ext uri="{FF2B5EF4-FFF2-40B4-BE49-F238E27FC236}">
                <a16:creationId xmlns:a16="http://schemas.microsoft.com/office/drawing/2014/main" id="{7AC6B39B-9F0B-40D4-8AFB-71C5C9C74EBE}"/>
              </a:ext>
            </a:extLst>
          </p:cNvPr>
          <p:cNvPicPr>
            <a:picLocks noRot="1" noChangeAspect="1"/>
          </p:cNvPicPr>
          <p:nvPr>
            <a:videoFile r:link="rId1"/>
          </p:nvPr>
        </p:nvPicPr>
        <p:blipFill rotWithShape="1">
          <a:blip r:embed="rId3"/>
          <a:srcRect/>
          <a:stretch/>
        </p:blipFill>
        <p:spPr>
          <a:xfrm>
            <a:off x="20" y="10"/>
            <a:ext cx="9143980" cy="5143490"/>
          </a:xfrm>
          <a:prstGeom prst="rect">
            <a:avLst/>
          </a:prstGeom>
          <a:noFill/>
        </p:spPr>
      </p:pic>
    </p:spTree>
    <p:extLst>
      <p:ext uri="{BB962C8B-B14F-4D97-AF65-F5344CB8AC3E}">
        <p14:creationId xmlns:p14="http://schemas.microsoft.com/office/powerpoint/2010/main" val="64298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E93FD-7E0E-400D-B833-F971D11EEE9F}"/>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4965E548-F978-424C-84DD-CD279316E7F1}"/>
              </a:ext>
            </a:extLst>
          </p:cNvPr>
          <p:cNvPicPr>
            <a:picLocks noGrp="1" noChangeAspect="1"/>
          </p:cNvPicPr>
          <p:nvPr>
            <p:ph idx="1"/>
          </p:nvPr>
        </p:nvPicPr>
        <p:blipFill>
          <a:blip r:embed="rId2"/>
          <a:stretch>
            <a:fillRect/>
          </a:stretch>
        </p:blipFill>
        <p:spPr>
          <a:xfrm>
            <a:off x="2430780" y="141442"/>
            <a:ext cx="3635294" cy="5191923"/>
          </a:xfrm>
          <a:prstGeom prst="rect">
            <a:avLst/>
          </a:prstGeom>
        </p:spPr>
      </p:pic>
    </p:spTree>
    <p:extLst>
      <p:ext uri="{BB962C8B-B14F-4D97-AF65-F5344CB8AC3E}">
        <p14:creationId xmlns:p14="http://schemas.microsoft.com/office/powerpoint/2010/main" val="771895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2" descr="image with no caption">
            <a:extLst>
              <a:ext uri="{FF2B5EF4-FFF2-40B4-BE49-F238E27FC236}">
                <a16:creationId xmlns:a16="http://schemas.microsoft.com/office/drawing/2014/main" id="{9B86A403-5511-4258-BBFF-A7EBDBE01A4B}"/>
              </a:ext>
            </a:extLst>
          </p:cNvPr>
          <p:cNvPicPr>
            <a:picLocks noGrp="1" noChangeAspect="1"/>
          </p:cNvPicPr>
          <p:nvPr>
            <p:ph sz="quarter" idx="13"/>
          </p:nvPr>
        </p:nvPicPr>
        <p:blipFill>
          <a:blip r:embed="rId2"/>
          <a:stretch>
            <a:fillRect/>
          </a:stretch>
        </p:blipFill>
        <p:spPr>
          <a:xfrm>
            <a:off x="1045308" y="50800"/>
            <a:ext cx="7053384" cy="4584700"/>
          </a:xfrm>
          <a:prstGeom prst="rect">
            <a:avLst/>
          </a:prstGeom>
          <a:noFill/>
        </p:spPr>
      </p:pic>
    </p:spTree>
    <p:extLst>
      <p:ext uri="{BB962C8B-B14F-4D97-AF65-F5344CB8AC3E}">
        <p14:creationId xmlns:p14="http://schemas.microsoft.com/office/powerpoint/2010/main" val="3546093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85D9-E0D7-450B-B82B-E71729FBEE7C}"/>
              </a:ext>
            </a:extLst>
          </p:cNvPr>
          <p:cNvSpPr>
            <a:spLocks noGrp="1"/>
          </p:cNvSpPr>
          <p:nvPr>
            <p:ph type="title"/>
          </p:nvPr>
        </p:nvSpPr>
        <p:spPr/>
        <p:txBody>
          <a:bodyPr>
            <a:normAutofit fontScale="90000"/>
          </a:bodyPr>
          <a:lstStyle/>
          <a:p>
            <a:r>
              <a:rPr lang="en-GB" dirty="0"/>
              <a:t>Tomorrow	</a:t>
            </a:r>
          </a:p>
        </p:txBody>
      </p:sp>
      <p:sp>
        <p:nvSpPr>
          <p:cNvPr id="3" name="Content Placeholder 2">
            <a:extLst>
              <a:ext uri="{FF2B5EF4-FFF2-40B4-BE49-F238E27FC236}">
                <a16:creationId xmlns:a16="http://schemas.microsoft.com/office/drawing/2014/main" id="{A9879F8B-62FC-4D9E-BCA7-F337F8BD3949}"/>
              </a:ext>
            </a:extLst>
          </p:cNvPr>
          <p:cNvSpPr>
            <a:spLocks noGrp="1"/>
          </p:cNvSpPr>
          <p:nvPr>
            <p:ph sz="quarter" idx="10"/>
          </p:nvPr>
        </p:nvSpPr>
        <p:spPr/>
        <p:txBody>
          <a:bodyPr/>
          <a:lstStyle/>
          <a:p>
            <a:r>
              <a:rPr lang="en-GB" dirty="0"/>
              <a:t>User Mapping for a real world situation</a:t>
            </a:r>
          </a:p>
          <a:p>
            <a:endParaRPr lang="en-GB" dirty="0"/>
          </a:p>
          <a:p>
            <a:endParaRPr lang="en-GB" dirty="0"/>
          </a:p>
          <a:p>
            <a:r>
              <a:rPr lang="en-GB" b="1" dirty="0"/>
              <a:t>Further Recommended Reading:</a:t>
            </a:r>
          </a:p>
          <a:p>
            <a:r>
              <a:rPr lang="en-GB" dirty="0"/>
              <a:t>User Story Mapping by Jeff Patton</a:t>
            </a:r>
          </a:p>
          <a:p>
            <a:r>
              <a:rPr lang="en-GB" dirty="0"/>
              <a:t>Sense and Respond by Jeff Gothelf</a:t>
            </a:r>
          </a:p>
          <a:p>
            <a:r>
              <a:rPr lang="en-GB" dirty="0"/>
              <a:t>#</a:t>
            </a:r>
            <a:r>
              <a:rPr lang="en-GB" dirty="0" err="1"/>
              <a:t>noestimates</a:t>
            </a:r>
            <a:r>
              <a:rPr lang="en-GB" dirty="0"/>
              <a:t> movement</a:t>
            </a:r>
          </a:p>
          <a:p>
            <a:endParaRPr lang="en-GB" dirty="0"/>
          </a:p>
          <a:p>
            <a:endParaRPr lang="en-GB" dirty="0"/>
          </a:p>
          <a:p>
            <a:endParaRPr lang="en-GB" dirty="0"/>
          </a:p>
        </p:txBody>
      </p:sp>
    </p:spTree>
    <p:extLst>
      <p:ext uri="{BB962C8B-B14F-4D97-AF65-F5344CB8AC3E}">
        <p14:creationId xmlns:p14="http://schemas.microsoft.com/office/powerpoint/2010/main" val="1178538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969785-0160-499B-B45E-A1D746C8C8FE}"/>
              </a:ext>
            </a:extLst>
          </p:cNvPr>
          <p:cNvSpPr>
            <a:spLocks noGrp="1"/>
          </p:cNvSpPr>
          <p:nvPr>
            <p:ph type="title"/>
          </p:nvPr>
        </p:nvSpPr>
        <p:spPr/>
        <p:txBody>
          <a:bodyPr>
            <a:normAutofit/>
          </a:bodyPr>
          <a:lstStyle/>
          <a:p>
            <a:r>
              <a:rPr lang="en-US" dirty="0">
                <a:latin typeface="Noto Sans"/>
              </a:rPr>
              <a:t>Questions?</a:t>
            </a:r>
            <a:endParaRPr lang="en-US" dirty="0"/>
          </a:p>
        </p:txBody>
      </p:sp>
      <p:sp>
        <p:nvSpPr>
          <p:cNvPr id="2" name="Content Placeholder 1">
            <a:extLst>
              <a:ext uri="{FF2B5EF4-FFF2-40B4-BE49-F238E27FC236}">
                <a16:creationId xmlns:a16="http://schemas.microsoft.com/office/drawing/2014/main" id="{EC5E55A5-AF87-4AC3-BFFC-C1F0E4D1E633}"/>
              </a:ext>
            </a:extLst>
          </p:cNvPr>
          <p:cNvSpPr>
            <a:spLocks noGrp="1"/>
          </p:cNvSpPr>
          <p:nvPr>
            <p:ph sz="quarter" idx="13"/>
          </p:nvPr>
        </p:nvSpPr>
        <p:spPr/>
        <p:txBody>
          <a:bodyPr>
            <a:normAutofit lnSpcReduction="10000"/>
          </a:bodyPr>
          <a:lstStyle/>
          <a:p>
            <a:endParaRPr lang="en-GB"/>
          </a:p>
        </p:txBody>
      </p:sp>
    </p:spTree>
    <p:extLst>
      <p:ext uri="{BB962C8B-B14F-4D97-AF65-F5344CB8AC3E}">
        <p14:creationId xmlns:p14="http://schemas.microsoft.com/office/powerpoint/2010/main" val="187770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C472-4228-4826-B288-2FEC4D204234}"/>
              </a:ext>
            </a:extLst>
          </p:cNvPr>
          <p:cNvSpPr>
            <a:spLocks noGrp="1"/>
          </p:cNvSpPr>
          <p:nvPr>
            <p:ph type="title"/>
          </p:nvPr>
        </p:nvSpPr>
        <p:spPr/>
        <p:txBody>
          <a:bodyPr/>
          <a:lstStyle/>
          <a:p>
            <a:r>
              <a:rPr lang="en-GB" dirty="0"/>
              <a:t>Day Two: User Story Mapping Applied	</a:t>
            </a:r>
          </a:p>
        </p:txBody>
      </p:sp>
      <p:sp>
        <p:nvSpPr>
          <p:cNvPr id="3" name="Content Placeholder 2">
            <a:extLst>
              <a:ext uri="{FF2B5EF4-FFF2-40B4-BE49-F238E27FC236}">
                <a16:creationId xmlns:a16="http://schemas.microsoft.com/office/drawing/2014/main" id="{BB58249B-878A-4D3F-9B99-154C2D5E75B5}"/>
              </a:ext>
            </a:extLst>
          </p:cNvPr>
          <p:cNvSpPr>
            <a:spLocks noGrp="1"/>
          </p:cNvSpPr>
          <p:nvPr>
            <p:ph sz="quarter" idx="13"/>
          </p:nvPr>
        </p:nvSpPr>
        <p:spPr>
          <a:xfrm>
            <a:off x="683568" y="3795885"/>
            <a:ext cx="7775575" cy="759785"/>
          </a:xfrm>
        </p:spPr>
        <p:txBody>
          <a:bodyPr>
            <a:normAutofit/>
          </a:bodyPr>
          <a:lstStyle/>
          <a:p>
            <a:r>
              <a:rPr lang="en-GB" dirty="0"/>
              <a:t>Caz Farrell</a:t>
            </a:r>
          </a:p>
          <a:p>
            <a:r>
              <a:rPr lang="en-GB" dirty="0"/>
              <a:t>Elly Griffith-Ward</a:t>
            </a:r>
          </a:p>
        </p:txBody>
      </p:sp>
    </p:spTree>
    <p:extLst>
      <p:ext uri="{BB962C8B-B14F-4D97-AF65-F5344CB8AC3E}">
        <p14:creationId xmlns:p14="http://schemas.microsoft.com/office/powerpoint/2010/main" val="85131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02748-45D6-4D66-9EB9-B345965B1445}"/>
              </a:ext>
            </a:extLst>
          </p:cNvPr>
          <p:cNvSpPr>
            <a:spLocks noGrp="1"/>
          </p:cNvSpPr>
          <p:nvPr>
            <p:ph type="title"/>
          </p:nvPr>
        </p:nvSpPr>
        <p:spPr/>
        <p:txBody>
          <a:bodyPr/>
          <a:lstStyle/>
          <a:p>
            <a:r>
              <a:rPr lang="en-GB" dirty="0"/>
              <a:t>Recap….</a:t>
            </a:r>
            <a:br>
              <a:rPr lang="en-GB" dirty="0"/>
            </a:br>
            <a:br>
              <a:rPr lang="en-GB" dirty="0"/>
            </a:br>
            <a:endParaRPr lang="en-GB" dirty="0"/>
          </a:p>
        </p:txBody>
      </p:sp>
    </p:spTree>
    <p:extLst>
      <p:ext uri="{BB962C8B-B14F-4D97-AF65-F5344CB8AC3E}">
        <p14:creationId xmlns:p14="http://schemas.microsoft.com/office/powerpoint/2010/main" val="199057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31FE9B-BEF8-4DE9-99BB-B4C39F8ACEDF}"/>
              </a:ext>
            </a:extLst>
          </p:cNvPr>
          <p:cNvPicPr>
            <a:picLocks noChangeAspect="1"/>
          </p:cNvPicPr>
          <p:nvPr/>
        </p:nvPicPr>
        <p:blipFill>
          <a:blip r:embed="rId3"/>
          <a:stretch>
            <a:fillRect/>
          </a:stretch>
        </p:blipFill>
        <p:spPr>
          <a:xfrm>
            <a:off x="2218612" y="50800"/>
            <a:ext cx="4706777" cy="4584700"/>
          </a:xfrm>
          <a:prstGeom prst="rect">
            <a:avLst/>
          </a:prstGeom>
          <a:noFill/>
        </p:spPr>
      </p:pic>
    </p:spTree>
    <p:extLst>
      <p:ext uri="{BB962C8B-B14F-4D97-AF65-F5344CB8AC3E}">
        <p14:creationId xmlns:p14="http://schemas.microsoft.com/office/powerpoint/2010/main" val="3040099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7C81B5-124B-4134-8667-9A32924A9F27}"/>
              </a:ext>
            </a:extLst>
          </p:cNvPr>
          <p:cNvPicPr>
            <a:picLocks noChangeAspect="1"/>
          </p:cNvPicPr>
          <p:nvPr/>
        </p:nvPicPr>
        <p:blipFill>
          <a:blip r:embed="rId2"/>
          <a:stretch>
            <a:fillRect/>
          </a:stretch>
        </p:blipFill>
        <p:spPr>
          <a:xfrm>
            <a:off x="2147334" y="0"/>
            <a:ext cx="4849331" cy="5143500"/>
          </a:xfrm>
          <a:prstGeom prst="rect">
            <a:avLst/>
          </a:prstGeom>
        </p:spPr>
      </p:pic>
    </p:spTree>
    <p:extLst>
      <p:ext uri="{BB962C8B-B14F-4D97-AF65-F5344CB8AC3E}">
        <p14:creationId xmlns:p14="http://schemas.microsoft.com/office/powerpoint/2010/main" val="2385224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 descr="image with no caption">
            <a:extLst>
              <a:ext uri="{FF2B5EF4-FFF2-40B4-BE49-F238E27FC236}">
                <a16:creationId xmlns:a16="http://schemas.microsoft.com/office/drawing/2014/main" id="{9B86A403-5511-4258-BBFF-A7EBDBE01A4B}"/>
              </a:ext>
            </a:extLst>
          </p:cNvPr>
          <p:cNvPicPr>
            <a:picLocks noGrp="1" noChangeAspect="1"/>
          </p:cNvPicPr>
          <p:nvPr>
            <p:ph sz="quarter" idx="13"/>
          </p:nvPr>
        </p:nvPicPr>
        <p:blipFill>
          <a:blip r:embed="rId2"/>
          <a:stretch>
            <a:fillRect/>
          </a:stretch>
        </p:blipFill>
        <p:spPr>
          <a:xfrm>
            <a:off x="1045308" y="50800"/>
            <a:ext cx="7053384" cy="4584700"/>
          </a:xfrm>
          <a:prstGeom prst="rect">
            <a:avLst/>
          </a:prstGeom>
          <a:noFill/>
        </p:spPr>
      </p:pic>
    </p:spTree>
    <p:extLst>
      <p:ext uri="{BB962C8B-B14F-4D97-AF65-F5344CB8AC3E}">
        <p14:creationId xmlns:p14="http://schemas.microsoft.com/office/powerpoint/2010/main" val="189815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0457-407E-4105-AE2A-0E227B8C5957}"/>
              </a:ext>
            </a:extLst>
          </p:cNvPr>
          <p:cNvSpPr>
            <a:spLocks noGrp="1"/>
          </p:cNvSpPr>
          <p:nvPr>
            <p:ph type="title"/>
          </p:nvPr>
        </p:nvSpPr>
        <p:spPr>
          <a:xfrm>
            <a:off x="457200" y="205979"/>
            <a:ext cx="8229600" cy="637579"/>
          </a:xfrm>
        </p:spPr>
        <p:txBody>
          <a:bodyPr/>
          <a:lstStyle/>
          <a:p>
            <a:r>
              <a:rPr lang="en-GB" dirty="0"/>
              <a:t>Yesterday………………..</a:t>
            </a:r>
            <a:r>
              <a:rPr lang="en-GB" dirty="0" err="1"/>
              <a:t>allllll</a:t>
            </a:r>
            <a:r>
              <a:rPr lang="en-GB" dirty="0"/>
              <a:t> my troubles seemed so far away….</a:t>
            </a:r>
          </a:p>
        </p:txBody>
      </p:sp>
      <p:sp>
        <p:nvSpPr>
          <p:cNvPr id="8" name="Rectangle: Single Corner Snipped 7">
            <a:extLst>
              <a:ext uri="{FF2B5EF4-FFF2-40B4-BE49-F238E27FC236}">
                <a16:creationId xmlns:a16="http://schemas.microsoft.com/office/drawing/2014/main" id="{546301F3-36FA-4306-A352-E91B40A2D8C9}"/>
              </a:ext>
            </a:extLst>
          </p:cNvPr>
          <p:cNvSpPr/>
          <p:nvPr/>
        </p:nvSpPr>
        <p:spPr>
          <a:xfrm>
            <a:off x="5181598" y="431885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Bark at postman</a:t>
            </a:r>
          </a:p>
        </p:txBody>
      </p:sp>
      <p:sp>
        <p:nvSpPr>
          <p:cNvPr id="9" name="Rectangle: Single Corner Snipped 8">
            <a:extLst>
              <a:ext uri="{FF2B5EF4-FFF2-40B4-BE49-F238E27FC236}">
                <a16:creationId xmlns:a16="http://schemas.microsoft.com/office/drawing/2014/main" id="{D8D91A8C-8C3C-491E-9528-1FE556434D89}"/>
              </a:ext>
            </a:extLst>
          </p:cNvPr>
          <p:cNvSpPr/>
          <p:nvPr/>
        </p:nvSpPr>
        <p:spPr>
          <a:xfrm>
            <a:off x="3918849" y="431885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accent6">
                    <a:lumMod val="75000"/>
                  </a:schemeClr>
                </a:solidFill>
              </a:rPr>
              <a:t>Chew furniture</a:t>
            </a:r>
          </a:p>
        </p:txBody>
      </p:sp>
      <p:sp>
        <p:nvSpPr>
          <p:cNvPr id="10" name="Rectangle: Single Corner Snipped 9">
            <a:extLst>
              <a:ext uri="{FF2B5EF4-FFF2-40B4-BE49-F238E27FC236}">
                <a16:creationId xmlns:a16="http://schemas.microsoft.com/office/drawing/2014/main" id="{D86D1E8C-08D3-4664-80F8-EE7BBEDD88A3}"/>
              </a:ext>
            </a:extLst>
          </p:cNvPr>
          <p:cNvSpPr/>
          <p:nvPr/>
        </p:nvSpPr>
        <p:spPr>
          <a:xfrm>
            <a:off x="2656106" y="431885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Go for walk</a:t>
            </a:r>
          </a:p>
        </p:txBody>
      </p:sp>
      <p:sp>
        <p:nvSpPr>
          <p:cNvPr id="11" name="Rectangle: Single Corner Snipped 10">
            <a:extLst>
              <a:ext uri="{FF2B5EF4-FFF2-40B4-BE49-F238E27FC236}">
                <a16:creationId xmlns:a16="http://schemas.microsoft.com/office/drawing/2014/main" id="{EDD29B68-C523-4E61-9192-E49DABAC52E3}"/>
              </a:ext>
            </a:extLst>
          </p:cNvPr>
          <p:cNvSpPr/>
          <p:nvPr/>
        </p:nvSpPr>
        <p:spPr>
          <a:xfrm>
            <a:off x="1393361" y="431885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Go out for pee</a:t>
            </a:r>
          </a:p>
        </p:txBody>
      </p:sp>
      <p:sp>
        <p:nvSpPr>
          <p:cNvPr id="12" name="Rectangle: Single Corner Snipped 11">
            <a:extLst>
              <a:ext uri="{FF2B5EF4-FFF2-40B4-BE49-F238E27FC236}">
                <a16:creationId xmlns:a16="http://schemas.microsoft.com/office/drawing/2014/main" id="{4A7CB8BE-E2B9-4876-99C6-F6860BEBA528}"/>
              </a:ext>
            </a:extLst>
          </p:cNvPr>
          <p:cNvSpPr/>
          <p:nvPr/>
        </p:nvSpPr>
        <p:spPr>
          <a:xfrm>
            <a:off x="116102" y="4318852"/>
            <a:ext cx="551538" cy="325720"/>
          </a:xfrm>
          <a:prstGeom prst="snip1Rect">
            <a:avLst/>
          </a:prstGeom>
          <a:solidFill>
            <a:srgbClr val="FAA0A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err="1"/>
              <a:t>Pincho</a:t>
            </a:r>
            <a:endParaRPr lang="en-GB" sz="800" dirty="0"/>
          </a:p>
          <a:p>
            <a:pPr algn="ctr"/>
            <a:r>
              <a:rPr lang="en-GB" sz="800" dirty="0"/>
              <a:t>Arthur</a:t>
            </a:r>
          </a:p>
        </p:txBody>
      </p:sp>
      <p:sp>
        <p:nvSpPr>
          <p:cNvPr id="15" name="Rectangle: Single Corner Snipped 14">
            <a:extLst>
              <a:ext uri="{FF2B5EF4-FFF2-40B4-BE49-F238E27FC236}">
                <a16:creationId xmlns:a16="http://schemas.microsoft.com/office/drawing/2014/main" id="{6A22F8A7-E4E4-406D-B7A8-1C3F4B91AF82}"/>
              </a:ext>
            </a:extLst>
          </p:cNvPr>
          <p:cNvSpPr/>
          <p:nvPr/>
        </p:nvSpPr>
        <p:spPr>
          <a:xfrm>
            <a:off x="5181598" y="388342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accent6">
                    <a:lumMod val="75000"/>
                  </a:schemeClr>
                </a:solidFill>
              </a:rPr>
              <a:t>Walk to breakfast club</a:t>
            </a:r>
          </a:p>
        </p:txBody>
      </p:sp>
      <p:sp>
        <p:nvSpPr>
          <p:cNvPr id="16" name="Rectangle: Single Corner Snipped 15">
            <a:extLst>
              <a:ext uri="{FF2B5EF4-FFF2-40B4-BE49-F238E27FC236}">
                <a16:creationId xmlns:a16="http://schemas.microsoft.com/office/drawing/2014/main" id="{45002675-B4CD-4687-A8B3-C721D0EF644C}"/>
              </a:ext>
            </a:extLst>
          </p:cNvPr>
          <p:cNvSpPr/>
          <p:nvPr/>
        </p:nvSpPr>
        <p:spPr>
          <a:xfrm>
            <a:off x="3918849" y="388342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Get dressed</a:t>
            </a:r>
          </a:p>
        </p:txBody>
      </p:sp>
      <p:sp>
        <p:nvSpPr>
          <p:cNvPr id="17" name="Rectangle: Single Corner Snipped 16">
            <a:extLst>
              <a:ext uri="{FF2B5EF4-FFF2-40B4-BE49-F238E27FC236}">
                <a16:creationId xmlns:a16="http://schemas.microsoft.com/office/drawing/2014/main" id="{BA6F606B-5069-44BA-9BE1-57EE8CEF4187}"/>
              </a:ext>
            </a:extLst>
          </p:cNvPr>
          <p:cNvSpPr/>
          <p:nvPr/>
        </p:nvSpPr>
        <p:spPr>
          <a:xfrm>
            <a:off x="2656106" y="388342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Go to toilet</a:t>
            </a:r>
          </a:p>
        </p:txBody>
      </p:sp>
      <p:sp>
        <p:nvSpPr>
          <p:cNvPr id="18" name="Rectangle: Single Corner Snipped 17">
            <a:extLst>
              <a:ext uri="{FF2B5EF4-FFF2-40B4-BE49-F238E27FC236}">
                <a16:creationId xmlns:a16="http://schemas.microsoft.com/office/drawing/2014/main" id="{FAFB7779-7AED-456D-BA74-AE212B7339EB}"/>
              </a:ext>
            </a:extLst>
          </p:cNvPr>
          <p:cNvSpPr/>
          <p:nvPr/>
        </p:nvSpPr>
        <p:spPr>
          <a:xfrm>
            <a:off x="1393361" y="388342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Refuse to move</a:t>
            </a:r>
          </a:p>
        </p:txBody>
      </p:sp>
      <p:sp>
        <p:nvSpPr>
          <p:cNvPr id="19" name="Rectangle: Single Corner Snipped 18">
            <a:extLst>
              <a:ext uri="{FF2B5EF4-FFF2-40B4-BE49-F238E27FC236}">
                <a16:creationId xmlns:a16="http://schemas.microsoft.com/office/drawing/2014/main" id="{D5069749-1D19-4BE9-8681-1C1438E9C570}"/>
              </a:ext>
            </a:extLst>
          </p:cNvPr>
          <p:cNvSpPr/>
          <p:nvPr/>
        </p:nvSpPr>
        <p:spPr>
          <a:xfrm>
            <a:off x="116102" y="3883425"/>
            <a:ext cx="551538" cy="325720"/>
          </a:xfrm>
          <a:prstGeom prst="snip1Rect">
            <a:avLst/>
          </a:prstGeom>
          <a:solidFill>
            <a:srgbClr val="FAA0A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Caitlin</a:t>
            </a:r>
          </a:p>
        </p:txBody>
      </p:sp>
      <p:sp>
        <p:nvSpPr>
          <p:cNvPr id="22" name="Rectangle: Single Corner Snipped 21">
            <a:extLst>
              <a:ext uri="{FF2B5EF4-FFF2-40B4-BE49-F238E27FC236}">
                <a16:creationId xmlns:a16="http://schemas.microsoft.com/office/drawing/2014/main" id="{2B025AEC-AE8F-4C15-BEEE-41163D7AA68C}"/>
              </a:ext>
            </a:extLst>
          </p:cNvPr>
          <p:cNvSpPr/>
          <p:nvPr/>
        </p:nvSpPr>
        <p:spPr>
          <a:xfrm>
            <a:off x="5181598" y="3455249"/>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accent6">
                    <a:lumMod val="75000"/>
                  </a:schemeClr>
                </a:solidFill>
              </a:rPr>
              <a:t>Have breakfast</a:t>
            </a:r>
          </a:p>
        </p:txBody>
      </p:sp>
      <p:sp>
        <p:nvSpPr>
          <p:cNvPr id="23" name="Rectangle: Single Corner Snipped 22">
            <a:extLst>
              <a:ext uri="{FF2B5EF4-FFF2-40B4-BE49-F238E27FC236}">
                <a16:creationId xmlns:a16="http://schemas.microsoft.com/office/drawing/2014/main" id="{5889363C-9473-4235-A451-210C65B8A8E3}"/>
              </a:ext>
            </a:extLst>
          </p:cNvPr>
          <p:cNvSpPr/>
          <p:nvPr/>
        </p:nvSpPr>
        <p:spPr>
          <a:xfrm>
            <a:off x="3918849" y="3455249"/>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Gel hair</a:t>
            </a:r>
          </a:p>
        </p:txBody>
      </p:sp>
      <p:sp>
        <p:nvSpPr>
          <p:cNvPr id="24" name="Rectangle: Single Corner Snipped 23">
            <a:extLst>
              <a:ext uri="{FF2B5EF4-FFF2-40B4-BE49-F238E27FC236}">
                <a16:creationId xmlns:a16="http://schemas.microsoft.com/office/drawing/2014/main" id="{44F711C4-1039-4CA8-B05F-EAEB7A823FF0}"/>
              </a:ext>
            </a:extLst>
          </p:cNvPr>
          <p:cNvSpPr/>
          <p:nvPr/>
        </p:nvSpPr>
        <p:spPr>
          <a:xfrm>
            <a:off x="2656106" y="3455249"/>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Walk dogs</a:t>
            </a:r>
          </a:p>
        </p:txBody>
      </p:sp>
      <p:sp>
        <p:nvSpPr>
          <p:cNvPr id="25" name="Rectangle: Single Corner Snipped 24">
            <a:extLst>
              <a:ext uri="{FF2B5EF4-FFF2-40B4-BE49-F238E27FC236}">
                <a16:creationId xmlns:a16="http://schemas.microsoft.com/office/drawing/2014/main" id="{F7066478-0EBE-4AB5-9745-93413F5BE97C}"/>
              </a:ext>
            </a:extLst>
          </p:cNvPr>
          <p:cNvSpPr/>
          <p:nvPr/>
        </p:nvSpPr>
        <p:spPr>
          <a:xfrm>
            <a:off x="1393361" y="3455249"/>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Get dressed</a:t>
            </a:r>
          </a:p>
        </p:txBody>
      </p:sp>
      <p:sp>
        <p:nvSpPr>
          <p:cNvPr id="26" name="Rectangle: Single Corner Snipped 25">
            <a:extLst>
              <a:ext uri="{FF2B5EF4-FFF2-40B4-BE49-F238E27FC236}">
                <a16:creationId xmlns:a16="http://schemas.microsoft.com/office/drawing/2014/main" id="{5E1A618C-3C8C-41A9-ACD9-9BCE542103D8}"/>
              </a:ext>
            </a:extLst>
          </p:cNvPr>
          <p:cNvSpPr/>
          <p:nvPr/>
        </p:nvSpPr>
        <p:spPr>
          <a:xfrm>
            <a:off x="116102" y="3455249"/>
            <a:ext cx="551538" cy="325720"/>
          </a:xfrm>
          <a:prstGeom prst="snip1Rect">
            <a:avLst/>
          </a:prstGeom>
          <a:solidFill>
            <a:srgbClr val="FAA0A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Mike</a:t>
            </a:r>
          </a:p>
        </p:txBody>
      </p:sp>
      <p:sp>
        <p:nvSpPr>
          <p:cNvPr id="31" name="Rectangle: Single Corner Snipped 30">
            <a:extLst>
              <a:ext uri="{FF2B5EF4-FFF2-40B4-BE49-F238E27FC236}">
                <a16:creationId xmlns:a16="http://schemas.microsoft.com/office/drawing/2014/main" id="{78557B7D-E1EA-488F-ADDA-0B178A0ED4F8}"/>
              </a:ext>
            </a:extLst>
          </p:cNvPr>
          <p:cNvSpPr/>
          <p:nvPr/>
        </p:nvSpPr>
        <p:spPr>
          <a:xfrm>
            <a:off x="2656106" y="2250567"/>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Shower</a:t>
            </a:r>
          </a:p>
        </p:txBody>
      </p:sp>
      <p:sp>
        <p:nvSpPr>
          <p:cNvPr id="32" name="Rectangle: Single Corner Snipped 31">
            <a:extLst>
              <a:ext uri="{FF2B5EF4-FFF2-40B4-BE49-F238E27FC236}">
                <a16:creationId xmlns:a16="http://schemas.microsoft.com/office/drawing/2014/main" id="{8781B7E8-60B5-4494-9720-B3B79AD925CE}"/>
              </a:ext>
            </a:extLst>
          </p:cNvPr>
          <p:cNvSpPr/>
          <p:nvPr/>
        </p:nvSpPr>
        <p:spPr>
          <a:xfrm>
            <a:off x="1393361" y="2250567"/>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Snooze alarm</a:t>
            </a:r>
          </a:p>
        </p:txBody>
      </p:sp>
      <p:sp>
        <p:nvSpPr>
          <p:cNvPr id="33" name="Rectangle: Single Corner Snipped 32">
            <a:extLst>
              <a:ext uri="{FF2B5EF4-FFF2-40B4-BE49-F238E27FC236}">
                <a16:creationId xmlns:a16="http://schemas.microsoft.com/office/drawing/2014/main" id="{E0557025-D038-408A-A618-F6A8A5860D8E}"/>
              </a:ext>
            </a:extLst>
          </p:cNvPr>
          <p:cNvSpPr/>
          <p:nvPr/>
        </p:nvSpPr>
        <p:spPr>
          <a:xfrm>
            <a:off x="116102" y="2250567"/>
            <a:ext cx="551538" cy="325720"/>
          </a:xfrm>
          <a:prstGeom prst="snip1Rect">
            <a:avLst/>
          </a:prstGeom>
          <a:solidFill>
            <a:srgbClr val="FAA0A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t>Catherine</a:t>
            </a:r>
          </a:p>
        </p:txBody>
      </p:sp>
      <p:sp>
        <p:nvSpPr>
          <p:cNvPr id="34" name="Rectangle: Single Corner Snipped 33">
            <a:extLst>
              <a:ext uri="{FF2B5EF4-FFF2-40B4-BE49-F238E27FC236}">
                <a16:creationId xmlns:a16="http://schemas.microsoft.com/office/drawing/2014/main" id="{A2FCB625-BF95-4A22-9809-0E89481371A7}"/>
              </a:ext>
            </a:extLst>
          </p:cNvPr>
          <p:cNvSpPr/>
          <p:nvPr/>
        </p:nvSpPr>
        <p:spPr>
          <a:xfrm>
            <a:off x="747478" y="431885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Wake up</a:t>
            </a:r>
          </a:p>
        </p:txBody>
      </p:sp>
      <p:sp>
        <p:nvSpPr>
          <p:cNvPr id="35" name="Rectangle: Single Corner Snipped 34">
            <a:extLst>
              <a:ext uri="{FF2B5EF4-FFF2-40B4-BE49-F238E27FC236}">
                <a16:creationId xmlns:a16="http://schemas.microsoft.com/office/drawing/2014/main" id="{D7FD09E4-DD26-4CD0-BB28-9D8AD255F432}"/>
              </a:ext>
            </a:extLst>
          </p:cNvPr>
          <p:cNvSpPr/>
          <p:nvPr/>
        </p:nvSpPr>
        <p:spPr>
          <a:xfrm>
            <a:off x="747478" y="388342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Wake up</a:t>
            </a:r>
          </a:p>
        </p:txBody>
      </p:sp>
      <p:sp>
        <p:nvSpPr>
          <p:cNvPr id="36" name="Rectangle: Single Corner Snipped 35">
            <a:extLst>
              <a:ext uri="{FF2B5EF4-FFF2-40B4-BE49-F238E27FC236}">
                <a16:creationId xmlns:a16="http://schemas.microsoft.com/office/drawing/2014/main" id="{EC8CB09E-3548-4C66-9D50-EF3EB58E1292}"/>
              </a:ext>
            </a:extLst>
          </p:cNvPr>
          <p:cNvSpPr/>
          <p:nvPr/>
        </p:nvSpPr>
        <p:spPr>
          <a:xfrm>
            <a:off x="747478" y="3455249"/>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Get up</a:t>
            </a:r>
          </a:p>
        </p:txBody>
      </p:sp>
      <p:sp>
        <p:nvSpPr>
          <p:cNvPr id="37" name="Rectangle: Single Corner Snipped 36">
            <a:extLst>
              <a:ext uri="{FF2B5EF4-FFF2-40B4-BE49-F238E27FC236}">
                <a16:creationId xmlns:a16="http://schemas.microsoft.com/office/drawing/2014/main" id="{1E91DCB6-01FF-4FAB-9E87-86FA0EF8EC23}"/>
              </a:ext>
            </a:extLst>
          </p:cNvPr>
          <p:cNvSpPr/>
          <p:nvPr/>
        </p:nvSpPr>
        <p:spPr>
          <a:xfrm>
            <a:off x="747478" y="2250567"/>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Wake up</a:t>
            </a:r>
          </a:p>
        </p:txBody>
      </p:sp>
      <p:sp>
        <p:nvSpPr>
          <p:cNvPr id="42" name="Rectangle: Single Corner Snipped 41">
            <a:extLst>
              <a:ext uri="{FF2B5EF4-FFF2-40B4-BE49-F238E27FC236}">
                <a16:creationId xmlns:a16="http://schemas.microsoft.com/office/drawing/2014/main" id="{EE58D8BD-E202-49D3-A75C-F951CAF291ED}"/>
              </a:ext>
            </a:extLst>
          </p:cNvPr>
          <p:cNvSpPr/>
          <p:nvPr/>
        </p:nvSpPr>
        <p:spPr>
          <a:xfrm>
            <a:off x="2024730" y="431885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Eat</a:t>
            </a:r>
          </a:p>
        </p:txBody>
      </p:sp>
      <p:sp>
        <p:nvSpPr>
          <p:cNvPr id="43" name="Rectangle: Single Corner Snipped 42">
            <a:extLst>
              <a:ext uri="{FF2B5EF4-FFF2-40B4-BE49-F238E27FC236}">
                <a16:creationId xmlns:a16="http://schemas.microsoft.com/office/drawing/2014/main" id="{4B07D093-DFBA-4041-9578-6345B7DE7560}"/>
              </a:ext>
            </a:extLst>
          </p:cNvPr>
          <p:cNvSpPr/>
          <p:nvPr/>
        </p:nvSpPr>
        <p:spPr>
          <a:xfrm>
            <a:off x="2024730" y="388342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Argue with mum</a:t>
            </a:r>
          </a:p>
        </p:txBody>
      </p:sp>
      <p:sp>
        <p:nvSpPr>
          <p:cNvPr id="44" name="Rectangle: Single Corner Snipped 43">
            <a:extLst>
              <a:ext uri="{FF2B5EF4-FFF2-40B4-BE49-F238E27FC236}">
                <a16:creationId xmlns:a16="http://schemas.microsoft.com/office/drawing/2014/main" id="{581E43FB-48DE-4864-A77F-F1D9925CFB4F}"/>
              </a:ext>
            </a:extLst>
          </p:cNvPr>
          <p:cNvSpPr/>
          <p:nvPr/>
        </p:nvSpPr>
        <p:spPr>
          <a:xfrm>
            <a:off x="2024730" y="3455249"/>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Feed Dogs</a:t>
            </a:r>
          </a:p>
        </p:txBody>
      </p:sp>
      <p:sp>
        <p:nvSpPr>
          <p:cNvPr id="45" name="Rectangle: Single Corner Snipped 44">
            <a:extLst>
              <a:ext uri="{FF2B5EF4-FFF2-40B4-BE49-F238E27FC236}">
                <a16:creationId xmlns:a16="http://schemas.microsoft.com/office/drawing/2014/main" id="{2E1E900A-C547-46C8-BBFE-4012D6A9E0AF}"/>
              </a:ext>
            </a:extLst>
          </p:cNvPr>
          <p:cNvSpPr/>
          <p:nvPr/>
        </p:nvSpPr>
        <p:spPr>
          <a:xfrm>
            <a:off x="2024730" y="2250567"/>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Get up</a:t>
            </a:r>
          </a:p>
        </p:txBody>
      </p:sp>
      <p:sp>
        <p:nvSpPr>
          <p:cNvPr id="46" name="Rectangle: Single Corner Snipped 45">
            <a:extLst>
              <a:ext uri="{FF2B5EF4-FFF2-40B4-BE49-F238E27FC236}">
                <a16:creationId xmlns:a16="http://schemas.microsoft.com/office/drawing/2014/main" id="{F6C5ED77-12BA-4616-BB21-F38A3A25155B}"/>
              </a:ext>
            </a:extLst>
          </p:cNvPr>
          <p:cNvSpPr/>
          <p:nvPr/>
        </p:nvSpPr>
        <p:spPr>
          <a:xfrm>
            <a:off x="3287473" y="431885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accent6">
                    <a:lumMod val="75000"/>
                  </a:schemeClr>
                </a:solidFill>
              </a:rPr>
              <a:t>Make a steaming pile</a:t>
            </a:r>
          </a:p>
        </p:txBody>
      </p:sp>
      <p:sp>
        <p:nvSpPr>
          <p:cNvPr id="47" name="Rectangle: Single Corner Snipped 46">
            <a:extLst>
              <a:ext uri="{FF2B5EF4-FFF2-40B4-BE49-F238E27FC236}">
                <a16:creationId xmlns:a16="http://schemas.microsoft.com/office/drawing/2014/main" id="{C498983A-3C1F-4AD9-AB55-8B12B8FE1266}"/>
              </a:ext>
            </a:extLst>
          </p:cNvPr>
          <p:cNvSpPr/>
          <p:nvPr/>
        </p:nvSpPr>
        <p:spPr>
          <a:xfrm>
            <a:off x="3287473" y="388342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Brush teeth</a:t>
            </a:r>
          </a:p>
        </p:txBody>
      </p:sp>
      <p:sp>
        <p:nvSpPr>
          <p:cNvPr id="48" name="Rectangle: Single Corner Snipped 47">
            <a:extLst>
              <a:ext uri="{FF2B5EF4-FFF2-40B4-BE49-F238E27FC236}">
                <a16:creationId xmlns:a16="http://schemas.microsoft.com/office/drawing/2014/main" id="{8AAF609E-68A3-4CB5-AE62-23E698F66E49}"/>
              </a:ext>
            </a:extLst>
          </p:cNvPr>
          <p:cNvSpPr/>
          <p:nvPr/>
        </p:nvSpPr>
        <p:spPr>
          <a:xfrm>
            <a:off x="3287473" y="3455249"/>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Shower</a:t>
            </a:r>
          </a:p>
        </p:txBody>
      </p:sp>
      <p:sp>
        <p:nvSpPr>
          <p:cNvPr id="50" name="Rectangle: Single Corner Snipped 49">
            <a:extLst>
              <a:ext uri="{FF2B5EF4-FFF2-40B4-BE49-F238E27FC236}">
                <a16:creationId xmlns:a16="http://schemas.microsoft.com/office/drawing/2014/main" id="{55C17639-DBFB-429B-A868-9F011ABD1C2D}"/>
              </a:ext>
            </a:extLst>
          </p:cNvPr>
          <p:cNvSpPr/>
          <p:nvPr/>
        </p:nvSpPr>
        <p:spPr>
          <a:xfrm>
            <a:off x="4550225" y="431885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Sleep</a:t>
            </a:r>
          </a:p>
        </p:txBody>
      </p:sp>
      <p:sp>
        <p:nvSpPr>
          <p:cNvPr id="51" name="Rectangle: Single Corner Snipped 50">
            <a:extLst>
              <a:ext uri="{FF2B5EF4-FFF2-40B4-BE49-F238E27FC236}">
                <a16:creationId xmlns:a16="http://schemas.microsoft.com/office/drawing/2014/main" id="{11F40176-8B43-4F3F-AD00-8919187F7CEA}"/>
              </a:ext>
            </a:extLst>
          </p:cNvPr>
          <p:cNvSpPr/>
          <p:nvPr/>
        </p:nvSpPr>
        <p:spPr>
          <a:xfrm>
            <a:off x="4550225" y="388342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Grab apple</a:t>
            </a:r>
          </a:p>
        </p:txBody>
      </p:sp>
      <p:sp>
        <p:nvSpPr>
          <p:cNvPr id="52" name="Rectangle: Single Corner Snipped 51">
            <a:extLst>
              <a:ext uri="{FF2B5EF4-FFF2-40B4-BE49-F238E27FC236}">
                <a16:creationId xmlns:a16="http://schemas.microsoft.com/office/drawing/2014/main" id="{4CCE4701-DDF9-4C03-9FDA-69AB84192F08}"/>
              </a:ext>
            </a:extLst>
          </p:cNvPr>
          <p:cNvSpPr/>
          <p:nvPr/>
        </p:nvSpPr>
        <p:spPr>
          <a:xfrm>
            <a:off x="4550225" y="3455249"/>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Brush teeth</a:t>
            </a:r>
          </a:p>
        </p:txBody>
      </p:sp>
      <p:sp>
        <p:nvSpPr>
          <p:cNvPr id="54" name="Rectangle: Single Corner Snipped 53">
            <a:extLst>
              <a:ext uri="{FF2B5EF4-FFF2-40B4-BE49-F238E27FC236}">
                <a16:creationId xmlns:a16="http://schemas.microsoft.com/office/drawing/2014/main" id="{F441696C-5C66-4BFD-8690-F1BED92929DE}"/>
              </a:ext>
            </a:extLst>
          </p:cNvPr>
          <p:cNvSpPr/>
          <p:nvPr/>
        </p:nvSpPr>
        <p:spPr>
          <a:xfrm>
            <a:off x="5812971" y="431885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Sleep</a:t>
            </a:r>
          </a:p>
        </p:txBody>
      </p:sp>
      <p:sp>
        <p:nvSpPr>
          <p:cNvPr id="62" name="Rectangle: Single Corner Snipped 61">
            <a:extLst>
              <a:ext uri="{FF2B5EF4-FFF2-40B4-BE49-F238E27FC236}">
                <a16:creationId xmlns:a16="http://schemas.microsoft.com/office/drawing/2014/main" id="{E0C978C3-A635-422A-B716-5630B7C22313}"/>
              </a:ext>
            </a:extLst>
          </p:cNvPr>
          <p:cNvSpPr/>
          <p:nvPr/>
        </p:nvSpPr>
        <p:spPr>
          <a:xfrm>
            <a:off x="3287473" y="2245027"/>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Brush teeth</a:t>
            </a:r>
          </a:p>
        </p:txBody>
      </p:sp>
      <p:sp>
        <p:nvSpPr>
          <p:cNvPr id="63" name="Rectangle: Single Corner Snipped 62">
            <a:extLst>
              <a:ext uri="{FF2B5EF4-FFF2-40B4-BE49-F238E27FC236}">
                <a16:creationId xmlns:a16="http://schemas.microsoft.com/office/drawing/2014/main" id="{56DB34C0-C48D-4718-8A3D-24E7A7E4CF0C}"/>
              </a:ext>
            </a:extLst>
          </p:cNvPr>
          <p:cNvSpPr/>
          <p:nvPr/>
        </p:nvSpPr>
        <p:spPr>
          <a:xfrm>
            <a:off x="1719947" y="1015381"/>
            <a:ext cx="551538" cy="325720"/>
          </a:xfrm>
          <a:prstGeom prst="snip1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5">
                    <a:lumMod val="50000"/>
                  </a:schemeClr>
                </a:solidFill>
              </a:rPr>
              <a:t>Get up</a:t>
            </a:r>
          </a:p>
        </p:txBody>
      </p:sp>
      <p:sp>
        <p:nvSpPr>
          <p:cNvPr id="64" name="Rectangle: Single Corner Snipped 63">
            <a:extLst>
              <a:ext uri="{FF2B5EF4-FFF2-40B4-BE49-F238E27FC236}">
                <a16:creationId xmlns:a16="http://schemas.microsoft.com/office/drawing/2014/main" id="{B6E83799-D100-44DB-8F9A-7D1F6D53F251}"/>
              </a:ext>
            </a:extLst>
          </p:cNvPr>
          <p:cNvSpPr/>
          <p:nvPr/>
        </p:nvSpPr>
        <p:spPr>
          <a:xfrm>
            <a:off x="3149600" y="1015381"/>
            <a:ext cx="551538" cy="325720"/>
          </a:xfrm>
          <a:prstGeom prst="snip1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5">
                    <a:lumMod val="50000"/>
                  </a:schemeClr>
                </a:solidFill>
              </a:rPr>
              <a:t>Wash</a:t>
            </a:r>
          </a:p>
        </p:txBody>
      </p:sp>
      <p:sp>
        <p:nvSpPr>
          <p:cNvPr id="65" name="Rectangle: Single Corner Snipped 64">
            <a:extLst>
              <a:ext uri="{FF2B5EF4-FFF2-40B4-BE49-F238E27FC236}">
                <a16:creationId xmlns:a16="http://schemas.microsoft.com/office/drawing/2014/main" id="{34858505-392E-4F10-A6D1-92693C03E021}"/>
              </a:ext>
            </a:extLst>
          </p:cNvPr>
          <p:cNvSpPr/>
          <p:nvPr/>
        </p:nvSpPr>
        <p:spPr>
          <a:xfrm>
            <a:off x="7707098" y="1015381"/>
            <a:ext cx="551538" cy="325720"/>
          </a:xfrm>
          <a:prstGeom prst="snip1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accent5">
                    <a:lumMod val="50000"/>
                  </a:schemeClr>
                </a:solidFill>
              </a:rPr>
              <a:t>Commute</a:t>
            </a:r>
          </a:p>
        </p:txBody>
      </p:sp>
      <p:sp>
        <p:nvSpPr>
          <p:cNvPr id="66" name="Rectangle: Single Corner Snipped 65">
            <a:extLst>
              <a:ext uri="{FF2B5EF4-FFF2-40B4-BE49-F238E27FC236}">
                <a16:creationId xmlns:a16="http://schemas.microsoft.com/office/drawing/2014/main" id="{8896195C-7AB7-4E9D-BBA9-D5A7E3242499}"/>
              </a:ext>
            </a:extLst>
          </p:cNvPr>
          <p:cNvSpPr/>
          <p:nvPr/>
        </p:nvSpPr>
        <p:spPr>
          <a:xfrm>
            <a:off x="4535712" y="1017522"/>
            <a:ext cx="551538" cy="325720"/>
          </a:xfrm>
          <a:prstGeom prst="snip1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accent5">
                    <a:lumMod val="50000"/>
                  </a:schemeClr>
                </a:solidFill>
              </a:rPr>
              <a:t>Make self presentable</a:t>
            </a:r>
          </a:p>
        </p:txBody>
      </p:sp>
      <p:sp>
        <p:nvSpPr>
          <p:cNvPr id="67" name="Rectangle: Single Corner Snipped 66">
            <a:extLst>
              <a:ext uri="{FF2B5EF4-FFF2-40B4-BE49-F238E27FC236}">
                <a16:creationId xmlns:a16="http://schemas.microsoft.com/office/drawing/2014/main" id="{F82CB149-B52A-4E3D-AAE7-D678845C8726}"/>
              </a:ext>
            </a:extLst>
          </p:cNvPr>
          <p:cNvSpPr/>
          <p:nvPr/>
        </p:nvSpPr>
        <p:spPr>
          <a:xfrm>
            <a:off x="6168572" y="1015381"/>
            <a:ext cx="551538" cy="325720"/>
          </a:xfrm>
          <a:prstGeom prst="snip1Rect">
            <a:avLst/>
          </a:prstGeom>
          <a:solidFill>
            <a:srgbClr val="92D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accent5">
                    <a:lumMod val="50000"/>
                  </a:schemeClr>
                </a:solidFill>
              </a:rPr>
              <a:t>Have break fast</a:t>
            </a:r>
          </a:p>
        </p:txBody>
      </p:sp>
      <p:sp>
        <p:nvSpPr>
          <p:cNvPr id="70" name="Rectangle: Single Corner Snipped 69">
            <a:extLst>
              <a:ext uri="{FF2B5EF4-FFF2-40B4-BE49-F238E27FC236}">
                <a16:creationId xmlns:a16="http://schemas.microsoft.com/office/drawing/2014/main" id="{15BE24E0-B3C0-47DA-B84A-992D2256FA94}"/>
              </a:ext>
            </a:extLst>
          </p:cNvPr>
          <p:cNvSpPr/>
          <p:nvPr/>
        </p:nvSpPr>
        <p:spPr>
          <a:xfrm>
            <a:off x="8338450" y="2247588"/>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Walk to train</a:t>
            </a:r>
          </a:p>
        </p:txBody>
      </p:sp>
      <p:sp>
        <p:nvSpPr>
          <p:cNvPr id="71" name="Rectangle: Single Corner Snipped 70">
            <a:extLst>
              <a:ext uri="{FF2B5EF4-FFF2-40B4-BE49-F238E27FC236}">
                <a16:creationId xmlns:a16="http://schemas.microsoft.com/office/drawing/2014/main" id="{84EB88D9-CC5A-46CD-A78F-690E72C8A6DD}"/>
              </a:ext>
            </a:extLst>
          </p:cNvPr>
          <p:cNvSpPr/>
          <p:nvPr/>
        </p:nvSpPr>
        <p:spPr>
          <a:xfrm>
            <a:off x="7707083" y="223861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Do school drop off</a:t>
            </a:r>
          </a:p>
        </p:txBody>
      </p:sp>
      <p:sp>
        <p:nvSpPr>
          <p:cNvPr id="72" name="Rectangle: Single Corner Snipped 71">
            <a:extLst>
              <a:ext uri="{FF2B5EF4-FFF2-40B4-BE49-F238E27FC236}">
                <a16:creationId xmlns:a16="http://schemas.microsoft.com/office/drawing/2014/main" id="{39DEDC70-CF96-4809-8CB6-8F7ED099421C}"/>
              </a:ext>
            </a:extLst>
          </p:cNvPr>
          <p:cNvSpPr/>
          <p:nvPr/>
        </p:nvSpPr>
        <p:spPr>
          <a:xfrm>
            <a:off x="6444341" y="223861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Do make up</a:t>
            </a:r>
          </a:p>
        </p:txBody>
      </p:sp>
      <p:sp>
        <p:nvSpPr>
          <p:cNvPr id="73" name="Rectangle: Single Corner Snipped 72">
            <a:extLst>
              <a:ext uri="{FF2B5EF4-FFF2-40B4-BE49-F238E27FC236}">
                <a16:creationId xmlns:a16="http://schemas.microsoft.com/office/drawing/2014/main" id="{C57C30CA-1F1D-4FE5-B679-4DF6366CC4A0}"/>
              </a:ext>
            </a:extLst>
          </p:cNvPr>
          <p:cNvSpPr/>
          <p:nvPr/>
        </p:nvSpPr>
        <p:spPr>
          <a:xfrm>
            <a:off x="5181592" y="223861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Get dressed</a:t>
            </a:r>
          </a:p>
        </p:txBody>
      </p:sp>
      <p:sp>
        <p:nvSpPr>
          <p:cNvPr id="74" name="Rectangle: Single Corner Snipped 73">
            <a:extLst>
              <a:ext uri="{FF2B5EF4-FFF2-40B4-BE49-F238E27FC236}">
                <a16:creationId xmlns:a16="http://schemas.microsoft.com/office/drawing/2014/main" id="{D4660AF1-E2C6-40A5-891D-C2000C1710F8}"/>
              </a:ext>
            </a:extLst>
          </p:cNvPr>
          <p:cNvSpPr/>
          <p:nvPr/>
        </p:nvSpPr>
        <p:spPr>
          <a:xfrm>
            <a:off x="4550216" y="223861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Brush &amp; dry hair</a:t>
            </a:r>
          </a:p>
        </p:txBody>
      </p:sp>
      <p:sp>
        <p:nvSpPr>
          <p:cNvPr id="75" name="Rectangle: Single Corner Snipped 74">
            <a:extLst>
              <a:ext uri="{FF2B5EF4-FFF2-40B4-BE49-F238E27FC236}">
                <a16:creationId xmlns:a16="http://schemas.microsoft.com/office/drawing/2014/main" id="{CE8DDB2C-DD7B-4459-BCB1-2E68F5962980}"/>
              </a:ext>
            </a:extLst>
          </p:cNvPr>
          <p:cNvSpPr/>
          <p:nvPr/>
        </p:nvSpPr>
        <p:spPr>
          <a:xfrm>
            <a:off x="5812968" y="223861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Moisturise </a:t>
            </a:r>
          </a:p>
        </p:txBody>
      </p:sp>
      <p:sp>
        <p:nvSpPr>
          <p:cNvPr id="76" name="Rectangle: Single Corner Snipped 75">
            <a:extLst>
              <a:ext uri="{FF2B5EF4-FFF2-40B4-BE49-F238E27FC236}">
                <a16:creationId xmlns:a16="http://schemas.microsoft.com/office/drawing/2014/main" id="{34654BE2-13F7-4914-9CBE-354DAF5F887A}"/>
              </a:ext>
            </a:extLst>
          </p:cNvPr>
          <p:cNvSpPr/>
          <p:nvPr/>
        </p:nvSpPr>
        <p:spPr>
          <a:xfrm>
            <a:off x="7075714" y="223861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Leave House</a:t>
            </a:r>
          </a:p>
        </p:txBody>
      </p:sp>
      <p:sp>
        <p:nvSpPr>
          <p:cNvPr id="77" name="Rectangle: Single Corner Snipped 76">
            <a:extLst>
              <a:ext uri="{FF2B5EF4-FFF2-40B4-BE49-F238E27FC236}">
                <a16:creationId xmlns:a16="http://schemas.microsoft.com/office/drawing/2014/main" id="{EE0B44EC-54EC-4315-9072-F59614622A30}"/>
              </a:ext>
            </a:extLst>
          </p:cNvPr>
          <p:cNvSpPr/>
          <p:nvPr/>
        </p:nvSpPr>
        <p:spPr>
          <a:xfrm>
            <a:off x="3918840" y="2247588"/>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Get Caitlin up</a:t>
            </a:r>
          </a:p>
        </p:txBody>
      </p:sp>
      <p:sp>
        <p:nvSpPr>
          <p:cNvPr id="80" name="Rectangle: Single Corner Snipped 79">
            <a:extLst>
              <a:ext uri="{FF2B5EF4-FFF2-40B4-BE49-F238E27FC236}">
                <a16:creationId xmlns:a16="http://schemas.microsoft.com/office/drawing/2014/main" id="{20E520FB-F6D0-470F-A16A-291DE33E60C1}"/>
              </a:ext>
            </a:extLst>
          </p:cNvPr>
          <p:cNvSpPr/>
          <p:nvPr/>
        </p:nvSpPr>
        <p:spPr>
          <a:xfrm>
            <a:off x="5812968" y="3455249"/>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Drive to work</a:t>
            </a:r>
          </a:p>
        </p:txBody>
      </p:sp>
      <p:sp>
        <p:nvSpPr>
          <p:cNvPr id="81" name="Rectangle: Single Corner Snipped 80">
            <a:extLst>
              <a:ext uri="{FF2B5EF4-FFF2-40B4-BE49-F238E27FC236}">
                <a16:creationId xmlns:a16="http://schemas.microsoft.com/office/drawing/2014/main" id="{CB84BCE7-50BA-4A81-BF24-01B853039856}"/>
              </a:ext>
            </a:extLst>
          </p:cNvPr>
          <p:cNvSpPr/>
          <p:nvPr/>
        </p:nvSpPr>
        <p:spPr>
          <a:xfrm>
            <a:off x="2659720" y="2662747"/>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Bath</a:t>
            </a:r>
          </a:p>
        </p:txBody>
      </p:sp>
      <p:sp>
        <p:nvSpPr>
          <p:cNvPr id="82" name="Rectangle: Single Corner Snipped 81">
            <a:extLst>
              <a:ext uri="{FF2B5EF4-FFF2-40B4-BE49-F238E27FC236}">
                <a16:creationId xmlns:a16="http://schemas.microsoft.com/office/drawing/2014/main" id="{F36314E7-1396-4E61-BA1C-81243EA43B26}"/>
              </a:ext>
            </a:extLst>
          </p:cNvPr>
          <p:cNvSpPr/>
          <p:nvPr/>
        </p:nvSpPr>
        <p:spPr>
          <a:xfrm>
            <a:off x="4550216" y="2662747"/>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Leave hair to dry</a:t>
            </a:r>
          </a:p>
        </p:txBody>
      </p:sp>
      <p:sp>
        <p:nvSpPr>
          <p:cNvPr id="83" name="Rectangle: Single Corner Snipped 82">
            <a:extLst>
              <a:ext uri="{FF2B5EF4-FFF2-40B4-BE49-F238E27FC236}">
                <a16:creationId xmlns:a16="http://schemas.microsoft.com/office/drawing/2014/main" id="{0F074702-4254-4E4E-821C-5F14BD7822EB}"/>
              </a:ext>
            </a:extLst>
          </p:cNvPr>
          <p:cNvSpPr/>
          <p:nvPr/>
        </p:nvSpPr>
        <p:spPr>
          <a:xfrm>
            <a:off x="2656106" y="3074927"/>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accent6">
                    <a:lumMod val="75000"/>
                  </a:schemeClr>
                </a:solidFill>
              </a:rPr>
              <a:t>Have a </a:t>
            </a:r>
            <a:r>
              <a:rPr lang="en-GB" sz="600" dirty="0" err="1">
                <a:solidFill>
                  <a:schemeClr val="accent6">
                    <a:lumMod val="75000"/>
                  </a:schemeClr>
                </a:solidFill>
              </a:rPr>
              <a:t>babywipe</a:t>
            </a:r>
            <a:r>
              <a:rPr lang="en-GB" sz="600" dirty="0">
                <a:solidFill>
                  <a:schemeClr val="accent6">
                    <a:lumMod val="75000"/>
                  </a:schemeClr>
                </a:solidFill>
              </a:rPr>
              <a:t> wash</a:t>
            </a:r>
          </a:p>
        </p:txBody>
      </p:sp>
      <p:sp>
        <p:nvSpPr>
          <p:cNvPr id="84" name="Rectangle: Single Corner Snipped 83">
            <a:extLst>
              <a:ext uri="{FF2B5EF4-FFF2-40B4-BE49-F238E27FC236}">
                <a16:creationId xmlns:a16="http://schemas.microsoft.com/office/drawing/2014/main" id="{374C57F1-09E9-42DC-B8AC-7140D769CD93}"/>
              </a:ext>
            </a:extLst>
          </p:cNvPr>
          <p:cNvSpPr/>
          <p:nvPr/>
        </p:nvSpPr>
        <p:spPr>
          <a:xfrm>
            <a:off x="116102" y="1405965"/>
            <a:ext cx="551538" cy="325720"/>
          </a:xfrm>
          <a:prstGeom prst="snip1Rect">
            <a:avLst/>
          </a:prstGeom>
          <a:solidFill>
            <a:schemeClr val="tx1">
              <a:lumMod val="40000"/>
              <a:lumOff val="6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lumMod val="50000"/>
                  </a:schemeClr>
                </a:solidFill>
              </a:rPr>
              <a:t>Minimum</a:t>
            </a:r>
          </a:p>
        </p:txBody>
      </p:sp>
      <p:sp>
        <p:nvSpPr>
          <p:cNvPr id="87" name="Rectangle: Single Corner Snipped 86">
            <a:extLst>
              <a:ext uri="{FF2B5EF4-FFF2-40B4-BE49-F238E27FC236}">
                <a16:creationId xmlns:a16="http://schemas.microsoft.com/office/drawing/2014/main" id="{C001E758-BB3C-4812-B37B-F78E0A0CBD62}"/>
              </a:ext>
            </a:extLst>
          </p:cNvPr>
          <p:cNvSpPr/>
          <p:nvPr/>
        </p:nvSpPr>
        <p:spPr>
          <a:xfrm>
            <a:off x="747478" y="1406934"/>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Wake up</a:t>
            </a:r>
          </a:p>
        </p:txBody>
      </p:sp>
      <p:sp>
        <p:nvSpPr>
          <p:cNvPr id="88" name="Rectangle: Single Corner Snipped 87">
            <a:extLst>
              <a:ext uri="{FF2B5EF4-FFF2-40B4-BE49-F238E27FC236}">
                <a16:creationId xmlns:a16="http://schemas.microsoft.com/office/drawing/2014/main" id="{4327D3CF-906B-42DC-95ED-ECE6CAFAD797}"/>
              </a:ext>
            </a:extLst>
          </p:cNvPr>
          <p:cNvSpPr/>
          <p:nvPr/>
        </p:nvSpPr>
        <p:spPr>
          <a:xfrm>
            <a:off x="2024730" y="1406934"/>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Get up</a:t>
            </a:r>
          </a:p>
        </p:txBody>
      </p:sp>
      <p:sp>
        <p:nvSpPr>
          <p:cNvPr id="90" name="Rectangle: Single Corner Snipped 89">
            <a:extLst>
              <a:ext uri="{FF2B5EF4-FFF2-40B4-BE49-F238E27FC236}">
                <a16:creationId xmlns:a16="http://schemas.microsoft.com/office/drawing/2014/main" id="{81772C93-E52A-4C48-A9A9-8FC02B81A722}"/>
              </a:ext>
            </a:extLst>
          </p:cNvPr>
          <p:cNvSpPr/>
          <p:nvPr/>
        </p:nvSpPr>
        <p:spPr>
          <a:xfrm>
            <a:off x="8338438" y="1412928"/>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Walk to train</a:t>
            </a:r>
          </a:p>
        </p:txBody>
      </p:sp>
      <p:sp>
        <p:nvSpPr>
          <p:cNvPr id="91" name="Rectangle: Single Corner Snipped 90">
            <a:extLst>
              <a:ext uri="{FF2B5EF4-FFF2-40B4-BE49-F238E27FC236}">
                <a16:creationId xmlns:a16="http://schemas.microsoft.com/office/drawing/2014/main" id="{C263746D-36AC-41F3-9496-6A14087ADF4D}"/>
              </a:ext>
            </a:extLst>
          </p:cNvPr>
          <p:cNvSpPr/>
          <p:nvPr/>
        </p:nvSpPr>
        <p:spPr>
          <a:xfrm>
            <a:off x="7707071" y="140395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Do school drop off</a:t>
            </a:r>
          </a:p>
        </p:txBody>
      </p:sp>
      <p:sp>
        <p:nvSpPr>
          <p:cNvPr id="93" name="Rectangle: Single Corner Snipped 92">
            <a:extLst>
              <a:ext uri="{FF2B5EF4-FFF2-40B4-BE49-F238E27FC236}">
                <a16:creationId xmlns:a16="http://schemas.microsoft.com/office/drawing/2014/main" id="{AC11CCD4-B814-4BBE-8739-57DECE9DF82C}"/>
              </a:ext>
            </a:extLst>
          </p:cNvPr>
          <p:cNvSpPr/>
          <p:nvPr/>
        </p:nvSpPr>
        <p:spPr>
          <a:xfrm>
            <a:off x="5181592" y="139498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Get dressed</a:t>
            </a:r>
          </a:p>
        </p:txBody>
      </p:sp>
      <p:sp>
        <p:nvSpPr>
          <p:cNvPr id="96" name="Rectangle: Single Corner Snipped 95">
            <a:extLst>
              <a:ext uri="{FF2B5EF4-FFF2-40B4-BE49-F238E27FC236}">
                <a16:creationId xmlns:a16="http://schemas.microsoft.com/office/drawing/2014/main" id="{29DD9E4B-9570-4859-AB2F-9468473FE337}"/>
              </a:ext>
            </a:extLst>
          </p:cNvPr>
          <p:cNvSpPr/>
          <p:nvPr/>
        </p:nvSpPr>
        <p:spPr>
          <a:xfrm>
            <a:off x="7075702" y="140395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Leave House</a:t>
            </a:r>
          </a:p>
        </p:txBody>
      </p:sp>
      <p:sp>
        <p:nvSpPr>
          <p:cNvPr id="97" name="Rectangle: Single Corner Snipped 96">
            <a:extLst>
              <a:ext uri="{FF2B5EF4-FFF2-40B4-BE49-F238E27FC236}">
                <a16:creationId xmlns:a16="http://schemas.microsoft.com/office/drawing/2014/main" id="{6DB572CA-A097-4274-9460-D7FAB9329F8D}"/>
              </a:ext>
            </a:extLst>
          </p:cNvPr>
          <p:cNvSpPr/>
          <p:nvPr/>
        </p:nvSpPr>
        <p:spPr>
          <a:xfrm>
            <a:off x="3918840" y="1403955"/>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Get Caitlin up</a:t>
            </a:r>
          </a:p>
        </p:txBody>
      </p:sp>
      <p:sp>
        <p:nvSpPr>
          <p:cNvPr id="100" name="Rectangle: Single Corner Snipped 99">
            <a:extLst>
              <a:ext uri="{FF2B5EF4-FFF2-40B4-BE49-F238E27FC236}">
                <a16:creationId xmlns:a16="http://schemas.microsoft.com/office/drawing/2014/main" id="{222EB952-FA15-4AC6-ADE8-03D2BDF5EB13}"/>
              </a:ext>
            </a:extLst>
          </p:cNvPr>
          <p:cNvSpPr/>
          <p:nvPr/>
        </p:nvSpPr>
        <p:spPr>
          <a:xfrm>
            <a:off x="116102" y="1834141"/>
            <a:ext cx="551538" cy="294771"/>
          </a:xfrm>
          <a:prstGeom prst="snip1Rect">
            <a:avLst/>
          </a:prstGeom>
          <a:solidFill>
            <a:schemeClr val="tx1">
              <a:lumMod val="40000"/>
              <a:lumOff val="6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dirty="0">
                <a:solidFill>
                  <a:schemeClr val="tx1">
                    <a:lumMod val="50000"/>
                  </a:schemeClr>
                </a:solidFill>
              </a:rPr>
              <a:t>Release 2</a:t>
            </a:r>
          </a:p>
        </p:txBody>
      </p:sp>
      <p:sp>
        <p:nvSpPr>
          <p:cNvPr id="101" name="Rectangle: Single Corner Snipped 100">
            <a:extLst>
              <a:ext uri="{FF2B5EF4-FFF2-40B4-BE49-F238E27FC236}">
                <a16:creationId xmlns:a16="http://schemas.microsoft.com/office/drawing/2014/main" id="{135D68FF-55CA-428C-821B-7C20EE0CFAF8}"/>
              </a:ext>
            </a:extLst>
          </p:cNvPr>
          <p:cNvSpPr/>
          <p:nvPr/>
        </p:nvSpPr>
        <p:spPr>
          <a:xfrm>
            <a:off x="2656106" y="180172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Shower</a:t>
            </a:r>
          </a:p>
        </p:txBody>
      </p:sp>
      <p:sp>
        <p:nvSpPr>
          <p:cNvPr id="102" name="Rectangle: Single Corner Snipped 101">
            <a:extLst>
              <a:ext uri="{FF2B5EF4-FFF2-40B4-BE49-F238E27FC236}">
                <a16:creationId xmlns:a16="http://schemas.microsoft.com/office/drawing/2014/main" id="{6248B6F1-954F-4EF4-9C93-AC0F85A56537}"/>
              </a:ext>
            </a:extLst>
          </p:cNvPr>
          <p:cNvSpPr/>
          <p:nvPr/>
        </p:nvSpPr>
        <p:spPr>
          <a:xfrm>
            <a:off x="3287473" y="179618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Brush teeth</a:t>
            </a:r>
          </a:p>
        </p:txBody>
      </p:sp>
      <p:sp>
        <p:nvSpPr>
          <p:cNvPr id="103" name="Rectangle: Single Corner Snipped 102">
            <a:extLst>
              <a:ext uri="{FF2B5EF4-FFF2-40B4-BE49-F238E27FC236}">
                <a16:creationId xmlns:a16="http://schemas.microsoft.com/office/drawing/2014/main" id="{3903C6A7-E966-4B95-8E95-54B1E75399E8}"/>
              </a:ext>
            </a:extLst>
          </p:cNvPr>
          <p:cNvSpPr/>
          <p:nvPr/>
        </p:nvSpPr>
        <p:spPr>
          <a:xfrm>
            <a:off x="6444319" y="1803192"/>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Do make up</a:t>
            </a:r>
          </a:p>
        </p:txBody>
      </p:sp>
      <p:sp>
        <p:nvSpPr>
          <p:cNvPr id="104" name="Rectangle: Single Corner Snipped 103">
            <a:extLst>
              <a:ext uri="{FF2B5EF4-FFF2-40B4-BE49-F238E27FC236}">
                <a16:creationId xmlns:a16="http://schemas.microsoft.com/office/drawing/2014/main" id="{D755AD50-5AB6-4E9E-9C8A-9D7560ADBEFA}"/>
              </a:ext>
            </a:extLst>
          </p:cNvPr>
          <p:cNvSpPr/>
          <p:nvPr/>
        </p:nvSpPr>
        <p:spPr>
          <a:xfrm>
            <a:off x="3287473" y="2662747"/>
            <a:ext cx="551538" cy="325720"/>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Chew gum</a:t>
            </a:r>
          </a:p>
        </p:txBody>
      </p:sp>
      <p:sp>
        <p:nvSpPr>
          <p:cNvPr id="105" name="TextBox 104">
            <a:extLst>
              <a:ext uri="{FF2B5EF4-FFF2-40B4-BE49-F238E27FC236}">
                <a16:creationId xmlns:a16="http://schemas.microsoft.com/office/drawing/2014/main" id="{358A7931-1063-47BB-84A9-1B5996D240DA}"/>
              </a:ext>
            </a:extLst>
          </p:cNvPr>
          <p:cNvSpPr txBox="1"/>
          <p:nvPr/>
        </p:nvSpPr>
        <p:spPr>
          <a:xfrm>
            <a:off x="319978" y="2803801"/>
            <a:ext cx="703269" cy="369332"/>
          </a:xfrm>
          <a:prstGeom prst="rect">
            <a:avLst/>
          </a:prstGeom>
          <a:noFill/>
        </p:spPr>
        <p:txBody>
          <a:bodyPr wrap="none" rtlCol="0">
            <a:spAutoFit/>
          </a:bodyPr>
          <a:lstStyle/>
          <a:p>
            <a:r>
              <a:rPr lang="en-GB" dirty="0">
                <a:solidFill>
                  <a:srgbClr val="FF0000"/>
                </a:solidFill>
              </a:rPr>
              <a:t>Users</a:t>
            </a:r>
          </a:p>
        </p:txBody>
      </p:sp>
      <p:cxnSp>
        <p:nvCxnSpPr>
          <p:cNvPr id="107" name="Straight Arrow Connector 106">
            <a:extLst>
              <a:ext uri="{FF2B5EF4-FFF2-40B4-BE49-F238E27FC236}">
                <a16:creationId xmlns:a16="http://schemas.microsoft.com/office/drawing/2014/main" id="{26A63419-F193-473C-8682-90E7AE423C5C}"/>
              </a:ext>
            </a:extLst>
          </p:cNvPr>
          <p:cNvCxnSpPr>
            <a:cxnSpLocks/>
            <a:stCxn id="105" idx="0"/>
          </p:cNvCxnSpPr>
          <p:nvPr/>
        </p:nvCxnSpPr>
        <p:spPr>
          <a:xfrm flipH="1" flipV="1">
            <a:off x="538843" y="2662747"/>
            <a:ext cx="132770" cy="141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A479E37-E9D8-436E-9E5D-5A8ABCBDA447}"/>
              </a:ext>
            </a:extLst>
          </p:cNvPr>
          <p:cNvCxnSpPr/>
          <p:nvPr/>
        </p:nvCxnSpPr>
        <p:spPr>
          <a:xfrm flipH="1">
            <a:off x="538843" y="3133109"/>
            <a:ext cx="146972" cy="149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EEC5D833-BD35-418B-9F32-3DA09858FB84}"/>
              </a:ext>
            </a:extLst>
          </p:cNvPr>
          <p:cNvSpPr txBox="1"/>
          <p:nvPr/>
        </p:nvSpPr>
        <p:spPr>
          <a:xfrm>
            <a:off x="6088737" y="2868455"/>
            <a:ext cx="2827505" cy="369332"/>
          </a:xfrm>
          <a:prstGeom prst="rect">
            <a:avLst/>
          </a:prstGeom>
          <a:noFill/>
        </p:spPr>
        <p:txBody>
          <a:bodyPr wrap="none" rtlCol="0">
            <a:spAutoFit/>
          </a:bodyPr>
          <a:lstStyle/>
          <a:p>
            <a:r>
              <a:rPr lang="en-GB" dirty="0"/>
              <a:t>Build the story for each user</a:t>
            </a:r>
          </a:p>
        </p:txBody>
      </p:sp>
      <p:cxnSp>
        <p:nvCxnSpPr>
          <p:cNvPr id="113" name="Straight Arrow Connector 112">
            <a:extLst>
              <a:ext uri="{FF2B5EF4-FFF2-40B4-BE49-F238E27FC236}">
                <a16:creationId xmlns:a16="http://schemas.microsoft.com/office/drawing/2014/main" id="{7927F348-513A-4DBE-AA0F-6D6355D8749D}"/>
              </a:ext>
            </a:extLst>
          </p:cNvPr>
          <p:cNvCxnSpPr/>
          <p:nvPr/>
        </p:nvCxnSpPr>
        <p:spPr>
          <a:xfrm flipH="1" flipV="1">
            <a:off x="5909743" y="2750008"/>
            <a:ext cx="208653" cy="259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D11960A-EF3B-4EDE-B24C-1DA5FE6278CB}"/>
              </a:ext>
            </a:extLst>
          </p:cNvPr>
          <p:cNvCxnSpPr/>
          <p:nvPr/>
        </p:nvCxnSpPr>
        <p:spPr>
          <a:xfrm flipH="1">
            <a:off x="6444319" y="3237787"/>
            <a:ext cx="551538" cy="38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EDA8635-8198-4BA5-8C23-748EE68D24B3}"/>
              </a:ext>
            </a:extLst>
          </p:cNvPr>
          <p:cNvCxnSpPr/>
          <p:nvPr/>
        </p:nvCxnSpPr>
        <p:spPr>
          <a:xfrm flipH="1">
            <a:off x="5909743" y="3282840"/>
            <a:ext cx="1323814" cy="92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FD38772-6D0E-4001-B285-45A9801CB652}"/>
              </a:ext>
            </a:extLst>
          </p:cNvPr>
          <p:cNvCxnSpPr/>
          <p:nvPr/>
        </p:nvCxnSpPr>
        <p:spPr>
          <a:xfrm flipH="1">
            <a:off x="6444319" y="3400647"/>
            <a:ext cx="907152" cy="108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C0D3A6F-DF22-45B0-BF25-524CEFA2BA0D}"/>
              </a:ext>
            </a:extLst>
          </p:cNvPr>
          <p:cNvSpPr txBox="1"/>
          <p:nvPr/>
        </p:nvSpPr>
        <p:spPr>
          <a:xfrm>
            <a:off x="3607512" y="3034727"/>
            <a:ext cx="2165529" cy="369332"/>
          </a:xfrm>
          <a:prstGeom prst="rect">
            <a:avLst/>
          </a:prstGeom>
          <a:noFill/>
        </p:spPr>
        <p:txBody>
          <a:bodyPr wrap="none" rtlCol="0">
            <a:spAutoFit/>
          </a:bodyPr>
          <a:lstStyle/>
          <a:p>
            <a:r>
              <a:rPr lang="en-GB" dirty="0"/>
              <a:t>Consider alternatives</a:t>
            </a:r>
          </a:p>
        </p:txBody>
      </p:sp>
      <p:sp>
        <p:nvSpPr>
          <p:cNvPr id="121" name="TextBox 120">
            <a:extLst>
              <a:ext uri="{FF2B5EF4-FFF2-40B4-BE49-F238E27FC236}">
                <a16:creationId xmlns:a16="http://schemas.microsoft.com/office/drawing/2014/main" id="{331FE379-C0C9-4E10-A497-A0E7CD97A625}"/>
              </a:ext>
            </a:extLst>
          </p:cNvPr>
          <p:cNvSpPr txBox="1"/>
          <p:nvPr/>
        </p:nvSpPr>
        <p:spPr>
          <a:xfrm>
            <a:off x="-17587" y="989844"/>
            <a:ext cx="2085865" cy="646331"/>
          </a:xfrm>
          <a:prstGeom prst="rect">
            <a:avLst/>
          </a:prstGeom>
          <a:noFill/>
        </p:spPr>
        <p:txBody>
          <a:bodyPr wrap="square" rtlCol="0">
            <a:spAutoFit/>
          </a:bodyPr>
          <a:lstStyle/>
          <a:p>
            <a:r>
              <a:rPr lang="en-GB" dirty="0"/>
              <a:t>Create super journey</a:t>
            </a:r>
          </a:p>
        </p:txBody>
      </p:sp>
      <p:cxnSp>
        <p:nvCxnSpPr>
          <p:cNvPr id="123" name="Straight Arrow Connector 122">
            <a:extLst>
              <a:ext uri="{FF2B5EF4-FFF2-40B4-BE49-F238E27FC236}">
                <a16:creationId xmlns:a16="http://schemas.microsoft.com/office/drawing/2014/main" id="{BFDED9C2-157D-4F77-B467-98693F9EEB0E}"/>
              </a:ext>
            </a:extLst>
          </p:cNvPr>
          <p:cNvCxnSpPr/>
          <p:nvPr/>
        </p:nvCxnSpPr>
        <p:spPr>
          <a:xfrm flipV="1">
            <a:off x="955221" y="1257300"/>
            <a:ext cx="644979" cy="155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2BBBD62A-E3B7-4E61-A245-0DBA817FD594}"/>
              </a:ext>
            </a:extLst>
          </p:cNvPr>
          <p:cNvSpPr txBox="1"/>
          <p:nvPr/>
        </p:nvSpPr>
        <p:spPr>
          <a:xfrm>
            <a:off x="6242087" y="2548127"/>
            <a:ext cx="1661251" cy="923330"/>
          </a:xfrm>
          <a:prstGeom prst="rect">
            <a:avLst/>
          </a:prstGeom>
          <a:noFill/>
        </p:spPr>
        <p:txBody>
          <a:bodyPr wrap="square" rtlCol="0">
            <a:spAutoFit/>
          </a:bodyPr>
          <a:lstStyle/>
          <a:p>
            <a:r>
              <a:rPr lang="en-GB" dirty="0"/>
              <a:t>Work out the absolute minimum</a:t>
            </a:r>
          </a:p>
        </p:txBody>
      </p:sp>
      <p:cxnSp>
        <p:nvCxnSpPr>
          <p:cNvPr id="126" name="Straight Arrow Connector 125">
            <a:extLst>
              <a:ext uri="{FF2B5EF4-FFF2-40B4-BE49-F238E27FC236}">
                <a16:creationId xmlns:a16="http://schemas.microsoft.com/office/drawing/2014/main" id="{75AC127C-A344-4A6E-9516-58C69CB8CC66}"/>
              </a:ext>
            </a:extLst>
          </p:cNvPr>
          <p:cNvCxnSpPr>
            <a:cxnSpLocks/>
          </p:cNvCxnSpPr>
          <p:nvPr/>
        </p:nvCxnSpPr>
        <p:spPr>
          <a:xfrm flipH="1" flipV="1">
            <a:off x="5573789" y="1803193"/>
            <a:ext cx="668298" cy="88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E8F3160-2B06-414A-8B59-80817B104183}"/>
              </a:ext>
            </a:extLst>
          </p:cNvPr>
          <p:cNvSpPr txBox="1"/>
          <p:nvPr/>
        </p:nvSpPr>
        <p:spPr>
          <a:xfrm>
            <a:off x="5835702" y="2803319"/>
            <a:ext cx="2422907" cy="369332"/>
          </a:xfrm>
          <a:prstGeom prst="rect">
            <a:avLst/>
          </a:prstGeom>
          <a:noFill/>
        </p:spPr>
        <p:txBody>
          <a:bodyPr wrap="none" rtlCol="0">
            <a:spAutoFit/>
          </a:bodyPr>
          <a:lstStyle/>
          <a:p>
            <a:r>
              <a:rPr lang="en-GB" dirty="0"/>
              <a:t>Add the next THIN slice</a:t>
            </a:r>
          </a:p>
        </p:txBody>
      </p:sp>
      <p:cxnSp>
        <p:nvCxnSpPr>
          <p:cNvPr id="129" name="Straight Arrow Connector 128">
            <a:extLst>
              <a:ext uri="{FF2B5EF4-FFF2-40B4-BE49-F238E27FC236}">
                <a16:creationId xmlns:a16="http://schemas.microsoft.com/office/drawing/2014/main" id="{44D08447-9259-440C-A51D-B292054023BF}"/>
              </a:ext>
            </a:extLst>
          </p:cNvPr>
          <p:cNvCxnSpPr/>
          <p:nvPr/>
        </p:nvCxnSpPr>
        <p:spPr>
          <a:xfrm flipH="1" flipV="1">
            <a:off x="4000500" y="1966052"/>
            <a:ext cx="1632857" cy="1021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DEDF065A-2668-4930-BDBF-F3EDB24E1889}"/>
              </a:ext>
            </a:extLst>
          </p:cNvPr>
          <p:cNvSpPr txBox="1"/>
          <p:nvPr/>
        </p:nvSpPr>
        <p:spPr>
          <a:xfrm>
            <a:off x="6629400" y="3634317"/>
            <a:ext cx="2195569" cy="923330"/>
          </a:xfrm>
          <a:prstGeom prst="rect">
            <a:avLst/>
          </a:prstGeom>
          <a:noFill/>
        </p:spPr>
        <p:txBody>
          <a:bodyPr wrap="square" rtlCol="0">
            <a:spAutoFit/>
          </a:bodyPr>
          <a:lstStyle/>
          <a:p>
            <a:pPr algn="r"/>
            <a:r>
              <a:rPr lang="en-GB" dirty="0"/>
              <a:t>Et voila…</a:t>
            </a:r>
          </a:p>
          <a:p>
            <a:pPr algn="r"/>
            <a:r>
              <a:rPr lang="en-GB" dirty="0"/>
              <a:t>We have v 1 of our user story map</a:t>
            </a:r>
          </a:p>
        </p:txBody>
      </p:sp>
      <p:sp>
        <p:nvSpPr>
          <p:cNvPr id="132" name="Rectangle: Single Corner Snipped 131">
            <a:extLst>
              <a:ext uri="{FF2B5EF4-FFF2-40B4-BE49-F238E27FC236}">
                <a16:creationId xmlns:a16="http://schemas.microsoft.com/office/drawing/2014/main" id="{2EA7BE4F-D8A5-4429-9D40-418545224769}"/>
              </a:ext>
            </a:extLst>
          </p:cNvPr>
          <p:cNvSpPr/>
          <p:nvPr/>
        </p:nvSpPr>
        <p:spPr>
          <a:xfrm>
            <a:off x="7395036" y="171624"/>
            <a:ext cx="1175607" cy="628818"/>
          </a:xfrm>
          <a:prstGeom prst="snip1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accent6">
                    <a:lumMod val="75000"/>
                  </a:schemeClr>
                </a:solidFill>
              </a:rPr>
              <a:t>GOAL: Get everyone up and where they need to be</a:t>
            </a:r>
          </a:p>
        </p:txBody>
      </p:sp>
    </p:spTree>
    <p:extLst>
      <p:ext uri="{BB962C8B-B14F-4D97-AF65-F5344CB8AC3E}">
        <p14:creationId xmlns:p14="http://schemas.microsoft.com/office/powerpoint/2010/main" val="409683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1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0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0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0"/>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113"/>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11"/>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15"/>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17"/>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119"/>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6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4"/>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6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7"/>
                                        </p:tgtEl>
                                        <p:attrNameLst>
                                          <p:attrName>style.visibility</p:attrName>
                                        </p:attrNameLst>
                                      </p:cBhvr>
                                      <p:to>
                                        <p:strVal val="visible"/>
                                      </p:to>
                                    </p:set>
                                  </p:childTnLst>
                                </p:cTn>
                              </p:par>
                              <p:par>
                                <p:cTn id="159" presetID="1" presetClass="exit" presetSubtype="0" fill="hold" grpId="1" nodeType="withEffect">
                                  <p:stCondLst>
                                    <p:cond delay="0"/>
                                  </p:stCondLst>
                                  <p:childTnLst>
                                    <p:set>
                                      <p:cBhvr>
                                        <p:cTn id="160" dur="1" fill="hold">
                                          <p:stCondLst>
                                            <p:cond delay="0"/>
                                          </p:stCondLst>
                                        </p:cTn>
                                        <p:tgtEl>
                                          <p:spTgt spid="120"/>
                                        </p:tgtEl>
                                        <p:attrNameLst>
                                          <p:attrName>style.visibility</p:attrName>
                                        </p:attrNameLst>
                                      </p:cBhvr>
                                      <p:to>
                                        <p:strVal val="hidden"/>
                                      </p:to>
                                    </p:set>
                                  </p:childTnLst>
                                </p:cTn>
                              </p:par>
                              <p:par>
                                <p:cTn id="161" presetID="1" presetClass="entr" presetSubtype="0" fill="hold" nodeType="withEffect">
                                  <p:stCondLst>
                                    <p:cond delay="0"/>
                                  </p:stCondLst>
                                  <p:childTnLst>
                                    <p:set>
                                      <p:cBhvr>
                                        <p:cTn id="162" dur="1" fill="hold">
                                          <p:stCondLst>
                                            <p:cond delay="0"/>
                                          </p:stCondLst>
                                        </p:cTn>
                                        <p:tgtEl>
                                          <p:spTgt spid="12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84"/>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8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8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9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9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3"/>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9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97"/>
                                        </p:tgtEl>
                                        <p:attrNameLst>
                                          <p:attrName>style.visibility</p:attrName>
                                        </p:attrNameLst>
                                      </p:cBhvr>
                                      <p:to>
                                        <p:strVal val="visible"/>
                                      </p:to>
                                    </p:set>
                                  </p:childTnLst>
                                </p:cTn>
                              </p:par>
                              <p:par>
                                <p:cTn id="183" presetID="1" presetClass="exit" presetSubtype="0" fill="hold" nodeType="withEffect">
                                  <p:stCondLst>
                                    <p:cond delay="0"/>
                                  </p:stCondLst>
                                  <p:childTnLst>
                                    <p:set>
                                      <p:cBhvr>
                                        <p:cTn id="184" dur="1" fill="hold">
                                          <p:stCondLst>
                                            <p:cond delay="0"/>
                                          </p:stCondLst>
                                        </p:cTn>
                                        <p:tgtEl>
                                          <p:spTgt spid="123"/>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121"/>
                                        </p:tgtEl>
                                        <p:attrNameLst>
                                          <p:attrName>style.visibility</p:attrName>
                                        </p:attrNameLst>
                                      </p:cBhvr>
                                      <p:to>
                                        <p:strVal val="hidden"/>
                                      </p:to>
                                    </p:set>
                                  </p:childTnLst>
                                </p:cTn>
                              </p:par>
                              <p:par>
                                <p:cTn id="187" presetID="1" presetClass="entr" presetSubtype="0" fill="hold" grpId="0" nodeType="withEffect">
                                  <p:stCondLst>
                                    <p:cond delay="0"/>
                                  </p:stCondLst>
                                  <p:childTnLst>
                                    <p:set>
                                      <p:cBhvr>
                                        <p:cTn id="188" dur="1" fill="hold">
                                          <p:stCondLst>
                                            <p:cond delay="0"/>
                                          </p:stCondLst>
                                        </p:cTn>
                                        <p:tgtEl>
                                          <p:spTgt spid="124"/>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2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00"/>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01"/>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02"/>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03"/>
                                        </p:tgtEl>
                                        <p:attrNameLst>
                                          <p:attrName>style.visibility</p:attrName>
                                        </p:attrNameLst>
                                      </p:cBhvr>
                                      <p:to>
                                        <p:strVal val="visible"/>
                                      </p:to>
                                    </p:set>
                                  </p:childTnLst>
                                </p:cTn>
                              </p:par>
                              <p:par>
                                <p:cTn id="201" presetID="1" presetClass="exit" presetSubtype="0" fill="hold" grpId="1" nodeType="withEffect">
                                  <p:stCondLst>
                                    <p:cond delay="0"/>
                                  </p:stCondLst>
                                  <p:childTnLst>
                                    <p:set>
                                      <p:cBhvr>
                                        <p:cTn id="202" dur="1" fill="hold">
                                          <p:stCondLst>
                                            <p:cond delay="0"/>
                                          </p:stCondLst>
                                        </p:cTn>
                                        <p:tgtEl>
                                          <p:spTgt spid="124"/>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126"/>
                                        </p:tgtEl>
                                        <p:attrNameLst>
                                          <p:attrName>style.visibility</p:attrName>
                                        </p:attrNameLst>
                                      </p:cBhvr>
                                      <p:to>
                                        <p:strVal val="hidden"/>
                                      </p:to>
                                    </p:set>
                                  </p:childTnLst>
                                </p:cTn>
                              </p:par>
                              <p:par>
                                <p:cTn id="205" presetID="1" presetClass="entr" presetSubtype="0" fill="hold" grpId="0" nodeType="withEffect">
                                  <p:stCondLst>
                                    <p:cond delay="0"/>
                                  </p:stCondLst>
                                  <p:childTnLst>
                                    <p:set>
                                      <p:cBhvr>
                                        <p:cTn id="206" dur="1" fill="hold">
                                          <p:stCondLst>
                                            <p:cond delay="0"/>
                                          </p:stCondLst>
                                        </p:cTn>
                                        <p:tgtEl>
                                          <p:spTgt spid="127"/>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29"/>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131"/>
                                        </p:tgtEl>
                                        <p:attrNameLst>
                                          <p:attrName>style.visibility</p:attrName>
                                        </p:attrNameLst>
                                      </p:cBhvr>
                                      <p:to>
                                        <p:strVal val="visible"/>
                                      </p:to>
                                    </p:set>
                                  </p:childTnLst>
                                </p:cTn>
                              </p:par>
                              <p:par>
                                <p:cTn id="213" presetID="26" presetClass="emph" presetSubtype="0" fill="hold" grpId="1" nodeType="withEffect">
                                  <p:stCondLst>
                                    <p:cond delay="0"/>
                                  </p:stCondLst>
                                  <p:childTnLst>
                                    <p:animEffect transition="out" filter="fade">
                                      <p:cBhvr>
                                        <p:cTn id="214" dur="500" tmFilter="0, 0; .2, .5; .8, .5; 1, 0"/>
                                        <p:tgtEl>
                                          <p:spTgt spid="131"/>
                                        </p:tgtEl>
                                      </p:cBhvr>
                                    </p:animEffect>
                                    <p:animScale>
                                      <p:cBhvr>
                                        <p:cTn id="215" dur="250" autoRev="1" fill="hold"/>
                                        <p:tgtEl>
                                          <p:spTgt spid="1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31" grpId="0" animBg="1"/>
      <p:bldP spid="32" grpId="0" animBg="1"/>
      <p:bldP spid="33" grpId="0" animBg="1"/>
      <p:bldP spid="34" grpId="0" animBg="1"/>
      <p:bldP spid="35" grpId="0" animBg="1"/>
      <p:bldP spid="36" grpId="0" animBg="1"/>
      <p:bldP spid="37" grpId="0" animBg="1"/>
      <p:bldP spid="42" grpId="0" animBg="1"/>
      <p:bldP spid="43" grpId="0" animBg="1"/>
      <p:bldP spid="44" grpId="0" animBg="1"/>
      <p:bldP spid="45" grpId="0" animBg="1"/>
      <p:bldP spid="46" grpId="0" animBg="1"/>
      <p:bldP spid="47" grpId="0" animBg="1"/>
      <p:bldP spid="48" grpId="0" animBg="1"/>
      <p:bldP spid="50" grpId="0" animBg="1"/>
      <p:bldP spid="51" grpId="0" animBg="1"/>
      <p:bldP spid="52" grpId="0" animBg="1"/>
      <p:bldP spid="54" grpId="0" animBg="1"/>
      <p:bldP spid="62" grpId="0" animBg="1"/>
      <p:bldP spid="63" grpId="0" animBg="1"/>
      <p:bldP spid="64" grpId="0" animBg="1"/>
      <p:bldP spid="65" grpId="0" animBg="1"/>
      <p:bldP spid="66" grpId="0" animBg="1"/>
      <p:bldP spid="67" grpId="0" animBg="1"/>
      <p:bldP spid="70" grpId="0" animBg="1"/>
      <p:bldP spid="71" grpId="0" animBg="1"/>
      <p:bldP spid="72" grpId="0" animBg="1"/>
      <p:bldP spid="73" grpId="0" animBg="1"/>
      <p:bldP spid="74" grpId="0" animBg="1"/>
      <p:bldP spid="75" grpId="0" animBg="1"/>
      <p:bldP spid="76" grpId="0" animBg="1"/>
      <p:bldP spid="77" grpId="0" animBg="1"/>
      <p:bldP spid="80" grpId="0" animBg="1"/>
      <p:bldP spid="81" grpId="0" animBg="1"/>
      <p:bldP spid="82" grpId="0" animBg="1"/>
      <p:bldP spid="83" grpId="0" animBg="1"/>
      <p:bldP spid="84" grpId="0" animBg="1"/>
      <p:bldP spid="87" grpId="0" animBg="1"/>
      <p:bldP spid="88" grpId="0" animBg="1"/>
      <p:bldP spid="90" grpId="0" animBg="1"/>
      <p:bldP spid="91" grpId="0" animBg="1"/>
      <p:bldP spid="93" grpId="0" animBg="1"/>
      <p:bldP spid="96" grpId="0" animBg="1"/>
      <p:bldP spid="97" grpId="0" animBg="1"/>
      <p:bldP spid="100" grpId="0" animBg="1"/>
      <p:bldP spid="101" grpId="0" animBg="1"/>
      <p:bldP spid="102" grpId="0" animBg="1"/>
      <p:bldP spid="103" grpId="0" animBg="1"/>
      <p:bldP spid="104" grpId="0" animBg="1"/>
      <p:bldP spid="105" grpId="0"/>
      <p:bldP spid="105" grpId="1"/>
      <p:bldP spid="111" grpId="0"/>
      <p:bldP spid="111" grpId="1"/>
      <p:bldP spid="120" grpId="0"/>
      <p:bldP spid="120" grpId="1"/>
      <p:bldP spid="121" grpId="0"/>
      <p:bldP spid="121" grpId="1"/>
      <p:bldP spid="124" grpId="0"/>
      <p:bldP spid="124" grpId="1"/>
      <p:bldP spid="127" grpId="0"/>
      <p:bldP spid="131" grpId="0"/>
      <p:bldP spid="131" grpId="1"/>
      <p:bldP spid="1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13D9-BA87-4995-9449-363D36592C01}"/>
              </a:ext>
            </a:extLst>
          </p:cNvPr>
          <p:cNvSpPr>
            <a:spLocks noGrp="1"/>
          </p:cNvSpPr>
          <p:nvPr>
            <p:ph type="title"/>
          </p:nvPr>
        </p:nvSpPr>
        <p:spPr/>
        <p:txBody>
          <a:bodyPr/>
          <a:lstStyle/>
          <a:p>
            <a:r>
              <a:rPr lang="en-GB" dirty="0"/>
              <a:t>And more importantly</a:t>
            </a:r>
          </a:p>
        </p:txBody>
      </p:sp>
      <p:sp>
        <p:nvSpPr>
          <p:cNvPr id="3" name="Content Placeholder 2">
            <a:extLst>
              <a:ext uri="{FF2B5EF4-FFF2-40B4-BE49-F238E27FC236}">
                <a16:creationId xmlns:a16="http://schemas.microsoft.com/office/drawing/2014/main" id="{A2C5A435-DBC3-411D-A279-7EEF1DF341F6}"/>
              </a:ext>
            </a:extLst>
          </p:cNvPr>
          <p:cNvSpPr>
            <a:spLocks noGrp="1"/>
          </p:cNvSpPr>
          <p:nvPr>
            <p:ph idx="1"/>
          </p:nvPr>
        </p:nvSpPr>
        <p:spPr/>
        <p:txBody>
          <a:bodyPr/>
          <a:lstStyle/>
          <a:p>
            <a:pPr marL="0" indent="0" algn="ctr">
              <a:buNone/>
            </a:pPr>
            <a:endParaRPr lang="en-GB" sz="3200" dirty="0"/>
          </a:p>
          <a:p>
            <a:pPr marL="0" indent="0" algn="ctr">
              <a:buNone/>
            </a:pPr>
            <a:r>
              <a:rPr lang="en-GB" sz="4000" b="1" dirty="0">
                <a:latin typeface="MS Reference Sans Serif" panose="020B0604030504040204" pitchFamily="34" charset="0"/>
              </a:rPr>
              <a:t>We did this together…so we have a shared understanding</a:t>
            </a:r>
            <a:endParaRPr lang="en-GB" sz="2400" b="1" dirty="0">
              <a:latin typeface="MS Reference Sans Serif" panose="020B0604030504040204" pitchFamily="34" charset="0"/>
            </a:endParaRPr>
          </a:p>
        </p:txBody>
      </p:sp>
    </p:spTree>
    <p:extLst>
      <p:ext uri="{BB962C8B-B14F-4D97-AF65-F5344CB8AC3E}">
        <p14:creationId xmlns:p14="http://schemas.microsoft.com/office/powerpoint/2010/main" val="1061934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A7E6B-73F8-4A92-8A78-1791D9EE7322}"/>
              </a:ext>
            </a:extLst>
          </p:cNvPr>
          <p:cNvSpPr>
            <a:spLocks noGrp="1"/>
          </p:cNvSpPr>
          <p:nvPr>
            <p:ph type="title"/>
          </p:nvPr>
        </p:nvSpPr>
        <p:spPr/>
        <p:txBody>
          <a:bodyPr/>
          <a:lstStyle/>
          <a:p>
            <a:r>
              <a:rPr lang="en-GB" dirty="0"/>
              <a:t>Today</a:t>
            </a:r>
          </a:p>
        </p:txBody>
      </p:sp>
      <p:sp>
        <p:nvSpPr>
          <p:cNvPr id="3" name="Content Placeholder 2">
            <a:extLst>
              <a:ext uri="{FF2B5EF4-FFF2-40B4-BE49-F238E27FC236}">
                <a16:creationId xmlns:a16="http://schemas.microsoft.com/office/drawing/2014/main" id="{4A0890BE-1880-4F42-BF1C-60B03A3874FE}"/>
              </a:ext>
            </a:extLst>
          </p:cNvPr>
          <p:cNvSpPr>
            <a:spLocks noGrp="1"/>
          </p:cNvSpPr>
          <p:nvPr>
            <p:ph idx="1"/>
          </p:nvPr>
        </p:nvSpPr>
        <p:spPr/>
        <p:txBody>
          <a:bodyPr/>
          <a:lstStyle/>
          <a:p>
            <a:pPr marL="0" indent="0">
              <a:buNone/>
            </a:pPr>
            <a:r>
              <a:rPr lang="en-GB" dirty="0"/>
              <a:t>5 minutes to prepare an elevator pitch: Convince your team mates why your project should be the one chosen to create a shared user story map</a:t>
            </a:r>
          </a:p>
          <a:p>
            <a:endParaRPr lang="en-GB" dirty="0"/>
          </a:p>
          <a:p>
            <a:r>
              <a:rPr lang="en-GB" dirty="0"/>
              <a:t>What’s the problem you’re solving for customers?</a:t>
            </a:r>
          </a:p>
          <a:p>
            <a:r>
              <a:rPr lang="en-GB" dirty="0"/>
              <a:t>Tell us your vision (hold this loosely – allow the group to decide the direction. </a:t>
            </a:r>
            <a:r>
              <a:rPr lang="en-GB" dirty="0" err="1"/>
              <a:t>Esp</a:t>
            </a:r>
            <a:r>
              <a:rPr lang="en-GB" dirty="0"/>
              <a:t> the HOW)</a:t>
            </a:r>
          </a:p>
          <a:p>
            <a:endParaRPr lang="en-GB" dirty="0"/>
          </a:p>
          <a:p>
            <a:pPr marL="0" indent="0">
              <a:buNone/>
            </a:pPr>
            <a:r>
              <a:rPr lang="en-GB" dirty="0"/>
              <a:t>2 minutes each to pitch your idea</a:t>
            </a:r>
          </a:p>
          <a:p>
            <a:pPr marL="0" indent="0">
              <a:buNone/>
            </a:pPr>
            <a:endParaRPr lang="en-GB" dirty="0"/>
          </a:p>
          <a:p>
            <a:pPr marL="0" indent="0">
              <a:buNone/>
            </a:pPr>
            <a:r>
              <a:rPr lang="en-GB" dirty="0"/>
              <a:t>Vote on which story map you will create</a:t>
            </a:r>
          </a:p>
          <a:p>
            <a:endParaRPr lang="en-GB" dirty="0"/>
          </a:p>
          <a:p>
            <a:endParaRPr lang="en-GB" dirty="0"/>
          </a:p>
        </p:txBody>
      </p:sp>
    </p:spTree>
    <p:extLst>
      <p:ext uri="{BB962C8B-B14F-4D97-AF65-F5344CB8AC3E}">
        <p14:creationId xmlns:p14="http://schemas.microsoft.com/office/powerpoint/2010/main" val="258024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A503-53E1-4D79-ADDF-491FAEECB548}"/>
              </a:ext>
            </a:extLst>
          </p:cNvPr>
          <p:cNvSpPr>
            <a:spLocks noGrp="1"/>
          </p:cNvSpPr>
          <p:nvPr>
            <p:ph type="title"/>
          </p:nvPr>
        </p:nvSpPr>
        <p:spPr/>
        <p:txBody>
          <a:bodyPr/>
          <a:lstStyle/>
          <a:p>
            <a:r>
              <a:rPr lang="en-GB" dirty="0"/>
              <a:t>Help teachers access and extract the right resources</a:t>
            </a:r>
          </a:p>
        </p:txBody>
      </p:sp>
      <p:pic>
        <p:nvPicPr>
          <p:cNvPr id="5" name="Content Placeholder 4" descr="A close up of a piece of paper&#10;&#10;Description automatically generated">
            <a:extLst>
              <a:ext uri="{FF2B5EF4-FFF2-40B4-BE49-F238E27FC236}">
                <a16:creationId xmlns:a16="http://schemas.microsoft.com/office/drawing/2014/main" id="{C667E0C0-99D3-4050-9F44-A0161F9C731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750" r="9123" b="18053"/>
          <a:stretch/>
        </p:blipFill>
        <p:spPr>
          <a:xfrm>
            <a:off x="967921" y="2264229"/>
            <a:ext cx="7881042" cy="2579841"/>
          </a:xfrm>
        </p:spPr>
      </p:pic>
      <p:pic>
        <p:nvPicPr>
          <p:cNvPr id="7" name="Picture 6" descr="A close up of text on a white background&#10;&#10;Description automatically generated">
            <a:extLst>
              <a:ext uri="{FF2B5EF4-FFF2-40B4-BE49-F238E27FC236}">
                <a16:creationId xmlns:a16="http://schemas.microsoft.com/office/drawing/2014/main" id="{491395E2-E61A-4BCF-A52F-1FEE871CE8F1}"/>
              </a:ext>
            </a:extLst>
          </p:cNvPr>
          <p:cNvPicPr>
            <a:picLocks noChangeAspect="1"/>
          </p:cNvPicPr>
          <p:nvPr/>
        </p:nvPicPr>
        <p:blipFill rotWithShape="1">
          <a:blip r:embed="rId3">
            <a:extLst>
              <a:ext uri="{28A0092B-C50C-407E-A947-70E740481C1C}">
                <a14:useLocalDpi xmlns:a14="http://schemas.microsoft.com/office/drawing/2010/main" val="0"/>
              </a:ext>
            </a:extLst>
          </a:blip>
          <a:srcRect l="12720" r="12116"/>
          <a:stretch/>
        </p:blipFill>
        <p:spPr>
          <a:xfrm>
            <a:off x="58057" y="909706"/>
            <a:ext cx="2177143" cy="1408044"/>
          </a:xfrm>
          <a:prstGeom prst="rect">
            <a:avLst/>
          </a:prstGeom>
        </p:spPr>
      </p:pic>
    </p:spTree>
    <p:extLst>
      <p:ext uri="{BB962C8B-B14F-4D97-AF65-F5344CB8AC3E}">
        <p14:creationId xmlns:p14="http://schemas.microsoft.com/office/powerpoint/2010/main" val="1909875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E249-2E1A-4BE3-95DE-D373AD96A35C}"/>
              </a:ext>
            </a:extLst>
          </p:cNvPr>
          <p:cNvSpPr>
            <a:spLocks noGrp="1"/>
          </p:cNvSpPr>
          <p:nvPr>
            <p:ph type="title"/>
          </p:nvPr>
        </p:nvSpPr>
        <p:spPr/>
        <p:txBody>
          <a:bodyPr/>
          <a:lstStyle/>
          <a:p>
            <a:r>
              <a:rPr lang="en-GB" dirty="0"/>
              <a:t>Lunch sharing app</a:t>
            </a:r>
          </a:p>
        </p:txBody>
      </p:sp>
      <p:sp>
        <p:nvSpPr>
          <p:cNvPr id="3" name="Content Placeholder 2">
            <a:extLst>
              <a:ext uri="{FF2B5EF4-FFF2-40B4-BE49-F238E27FC236}">
                <a16:creationId xmlns:a16="http://schemas.microsoft.com/office/drawing/2014/main" id="{32767A63-E966-4105-B041-451ECF62BCA5}"/>
              </a:ext>
            </a:extLst>
          </p:cNvPr>
          <p:cNvSpPr>
            <a:spLocks noGrp="1"/>
          </p:cNvSpPr>
          <p:nvPr>
            <p:ph idx="1"/>
          </p:nvPr>
        </p:nvSpPr>
        <p:spPr/>
        <p:txBody>
          <a:bodyPr/>
          <a:lstStyle/>
          <a:p>
            <a:endParaRPr lang="en-GB" dirty="0"/>
          </a:p>
        </p:txBody>
      </p:sp>
      <p:pic>
        <p:nvPicPr>
          <p:cNvPr id="4" name="Picture 3" descr="A picture containing room&#10;&#10;Description automatically generated">
            <a:extLst>
              <a:ext uri="{FF2B5EF4-FFF2-40B4-BE49-F238E27FC236}">
                <a16:creationId xmlns:a16="http://schemas.microsoft.com/office/drawing/2014/main" id="{5162DA9E-A0A2-4465-8E61-D4BC0326A37D}"/>
              </a:ext>
            </a:extLst>
          </p:cNvPr>
          <p:cNvPicPr>
            <a:picLocks noChangeAspect="1"/>
          </p:cNvPicPr>
          <p:nvPr/>
        </p:nvPicPr>
        <p:blipFill rotWithShape="1">
          <a:blip r:embed="rId2">
            <a:extLst>
              <a:ext uri="{28A0092B-C50C-407E-A947-70E740481C1C}">
                <a14:useLocalDpi xmlns:a14="http://schemas.microsoft.com/office/drawing/2010/main" val="0"/>
              </a:ext>
            </a:extLst>
          </a:blip>
          <a:srcRect l="21392" t="567" r="19067"/>
          <a:stretch/>
        </p:blipFill>
        <p:spPr>
          <a:xfrm rot="5400000">
            <a:off x="3832634" y="1445266"/>
            <a:ext cx="3956462" cy="3211870"/>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043A615C-3B6D-4341-AF66-0F309FE22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97" y="1260143"/>
            <a:ext cx="2272603" cy="1104738"/>
          </a:xfrm>
          <a:prstGeom prst="rect">
            <a:avLst/>
          </a:prstGeom>
        </p:spPr>
      </p:pic>
    </p:spTree>
    <p:extLst>
      <p:ext uri="{BB962C8B-B14F-4D97-AF65-F5344CB8AC3E}">
        <p14:creationId xmlns:p14="http://schemas.microsoft.com/office/powerpoint/2010/main" val="826737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FE2-E0FF-4932-B2D0-7A587F877236}"/>
              </a:ext>
            </a:extLst>
          </p:cNvPr>
          <p:cNvSpPr>
            <a:spLocks noGrp="1"/>
          </p:cNvSpPr>
          <p:nvPr>
            <p:ph type="title"/>
          </p:nvPr>
        </p:nvSpPr>
        <p:spPr/>
        <p:txBody>
          <a:bodyPr/>
          <a:lstStyle/>
          <a:p>
            <a:r>
              <a:rPr lang="en-GB" dirty="0" err="1"/>
              <a:t>Blindr</a:t>
            </a:r>
            <a:r>
              <a:rPr lang="en-GB" dirty="0"/>
              <a:t>: Taking the fickle out of dating</a:t>
            </a:r>
          </a:p>
        </p:txBody>
      </p:sp>
      <p:sp>
        <p:nvSpPr>
          <p:cNvPr id="3" name="Content Placeholder 2">
            <a:extLst>
              <a:ext uri="{FF2B5EF4-FFF2-40B4-BE49-F238E27FC236}">
                <a16:creationId xmlns:a16="http://schemas.microsoft.com/office/drawing/2014/main" id="{FFB8F14D-0F25-489E-9A83-3F938ABDE3B0}"/>
              </a:ext>
            </a:extLst>
          </p:cNvPr>
          <p:cNvSpPr>
            <a:spLocks noGrp="1"/>
          </p:cNvSpPr>
          <p:nvPr>
            <p:ph idx="1"/>
          </p:nvPr>
        </p:nvSpPr>
        <p:spPr/>
        <p:txBody>
          <a:bodyPr/>
          <a:lstStyle/>
          <a:p>
            <a:endParaRPr lang="en-GB" dirty="0"/>
          </a:p>
        </p:txBody>
      </p:sp>
      <p:pic>
        <p:nvPicPr>
          <p:cNvPr id="4" name="Picture 3" descr="A close up of a piece of paper&#10;&#10;Description automatically generated">
            <a:extLst>
              <a:ext uri="{FF2B5EF4-FFF2-40B4-BE49-F238E27FC236}">
                <a16:creationId xmlns:a16="http://schemas.microsoft.com/office/drawing/2014/main" id="{C4699C67-C24F-41AE-A1E8-75E9338D5916}"/>
              </a:ext>
            </a:extLst>
          </p:cNvPr>
          <p:cNvPicPr>
            <a:picLocks noChangeAspect="1"/>
          </p:cNvPicPr>
          <p:nvPr/>
        </p:nvPicPr>
        <p:blipFill rotWithShape="1">
          <a:blip r:embed="rId2">
            <a:extLst>
              <a:ext uri="{28A0092B-C50C-407E-A947-70E740481C1C}">
                <a14:useLocalDpi xmlns:a14="http://schemas.microsoft.com/office/drawing/2010/main" val="0"/>
              </a:ext>
            </a:extLst>
          </a:blip>
          <a:srcRect l="13549" t="5672" r="25639"/>
          <a:stretch/>
        </p:blipFill>
        <p:spPr>
          <a:xfrm>
            <a:off x="3008085" y="1059628"/>
            <a:ext cx="4923971" cy="3712823"/>
          </a:xfrm>
          <a:prstGeom prst="rect">
            <a:avLst/>
          </a:prstGeom>
        </p:spPr>
      </p:pic>
      <p:pic>
        <p:nvPicPr>
          <p:cNvPr id="5" name="Picture 4" descr="A close up of a piece of paper&#10;&#10;Description automatically generated">
            <a:extLst>
              <a:ext uri="{FF2B5EF4-FFF2-40B4-BE49-F238E27FC236}">
                <a16:creationId xmlns:a16="http://schemas.microsoft.com/office/drawing/2014/main" id="{EA07968F-0DF2-4254-81B0-5B6BEC69D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7528"/>
            <a:ext cx="2302915" cy="1119472"/>
          </a:xfrm>
          <a:prstGeom prst="rect">
            <a:avLst/>
          </a:prstGeom>
        </p:spPr>
      </p:pic>
    </p:spTree>
    <p:extLst>
      <p:ext uri="{BB962C8B-B14F-4D97-AF65-F5344CB8AC3E}">
        <p14:creationId xmlns:p14="http://schemas.microsoft.com/office/powerpoint/2010/main" val="4055957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1056-3897-4744-8638-2D45E84506F8}"/>
              </a:ext>
            </a:extLst>
          </p:cNvPr>
          <p:cNvSpPr>
            <a:spLocks noGrp="1"/>
          </p:cNvSpPr>
          <p:nvPr>
            <p:ph type="title"/>
          </p:nvPr>
        </p:nvSpPr>
        <p:spPr/>
        <p:txBody>
          <a:bodyPr/>
          <a:lstStyle/>
          <a:p>
            <a:r>
              <a:rPr lang="en-GB" dirty="0"/>
              <a:t>Making data available everywhere</a:t>
            </a:r>
          </a:p>
        </p:txBody>
      </p:sp>
      <p:sp>
        <p:nvSpPr>
          <p:cNvPr id="3" name="Content Placeholder 2">
            <a:extLst>
              <a:ext uri="{FF2B5EF4-FFF2-40B4-BE49-F238E27FC236}">
                <a16:creationId xmlns:a16="http://schemas.microsoft.com/office/drawing/2014/main" id="{E4E6C26C-8632-46B8-BAC7-8D8E36FC8B33}"/>
              </a:ext>
            </a:extLst>
          </p:cNvPr>
          <p:cNvSpPr>
            <a:spLocks noGrp="1"/>
          </p:cNvSpPr>
          <p:nvPr>
            <p:ph idx="1"/>
          </p:nvPr>
        </p:nvSpPr>
        <p:spPr/>
        <p:txBody>
          <a:bodyPr/>
          <a:lstStyle/>
          <a:p>
            <a:endParaRPr lang="en-GB" dirty="0"/>
          </a:p>
        </p:txBody>
      </p:sp>
      <p:pic>
        <p:nvPicPr>
          <p:cNvPr id="4" name="Picture 3" descr="A close up of text on a white background&#10;&#10;Description automatically generated">
            <a:extLst>
              <a:ext uri="{FF2B5EF4-FFF2-40B4-BE49-F238E27FC236}">
                <a16:creationId xmlns:a16="http://schemas.microsoft.com/office/drawing/2014/main" id="{69EB4D65-0488-4877-80FC-9C1AA2CA4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910" y="1433291"/>
            <a:ext cx="6277621" cy="3051622"/>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2BBC93EF-F305-4E51-8C18-9625DC9F9B3E}"/>
              </a:ext>
            </a:extLst>
          </p:cNvPr>
          <p:cNvPicPr>
            <a:picLocks noChangeAspect="1"/>
          </p:cNvPicPr>
          <p:nvPr/>
        </p:nvPicPr>
        <p:blipFill rotWithShape="1">
          <a:blip r:embed="rId3">
            <a:extLst>
              <a:ext uri="{28A0092B-C50C-407E-A947-70E740481C1C}">
                <a14:useLocalDpi xmlns:a14="http://schemas.microsoft.com/office/drawing/2010/main" val="0"/>
              </a:ext>
            </a:extLst>
          </a:blip>
          <a:srcRect l="18395" t="10280" r="14445"/>
          <a:stretch/>
        </p:blipFill>
        <p:spPr>
          <a:xfrm>
            <a:off x="0" y="927896"/>
            <a:ext cx="2204642" cy="1431705"/>
          </a:xfrm>
          <a:prstGeom prst="rect">
            <a:avLst/>
          </a:prstGeom>
        </p:spPr>
      </p:pic>
    </p:spTree>
    <p:extLst>
      <p:ext uri="{BB962C8B-B14F-4D97-AF65-F5344CB8AC3E}">
        <p14:creationId xmlns:p14="http://schemas.microsoft.com/office/powerpoint/2010/main" val="3452279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85D9-E0D7-450B-B82B-E71729FBEE7C}"/>
              </a:ext>
            </a:extLst>
          </p:cNvPr>
          <p:cNvSpPr>
            <a:spLocks noGrp="1"/>
          </p:cNvSpPr>
          <p:nvPr>
            <p:ph type="title"/>
          </p:nvPr>
        </p:nvSpPr>
        <p:spPr/>
        <p:txBody>
          <a:bodyPr>
            <a:normAutofit fontScale="90000"/>
          </a:bodyPr>
          <a:lstStyle/>
          <a:p>
            <a:r>
              <a:rPr lang="en-GB" dirty="0"/>
              <a:t>Further Recommended Reading:</a:t>
            </a:r>
            <a:br>
              <a:rPr lang="en-GB" dirty="0"/>
            </a:br>
            <a:r>
              <a:rPr lang="en-GB" dirty="0"/>
              <a:t>	</a:t>
            </a:r>
          </a:p>
        </p:txBody>
      </p:sp>
      <p:sp>
        <p:nvSpPr>
          <p:cNvPr id="3" name="Content Placeholder 2">
            <a:extLst>
              <a:ext uri="{FF2B5EF4-FFF2-40B4-BE49-F238E27FC236}">
                <a16:creationId xmlns:a16="http://schemas.microsoft.com/office/drawing/2014/main" id="{A9879F8B-62FC-4D9E-BCA7-F337F8BD3949}"/>
              </a:ext>
            </a:extLst>
          </p:cNvPr>
          <p:cNvSpPr>
            <a:spLocks noGrp="1"/>
          </p:cNvSpPr>
          <p:nvPr>
            <p:ph sz="quarter" idx="10"/>
          </p:nvPr>
        </p:nvSpPr>
        <p:spPr/>
        <p:txBody>
          <a:bodyPr>
            <a:normAutofit fontScale="92500" lnSpcReduction="20000"/>
          </a:bodyPr>
          <a:lstStyle/>
          <a:p>
            <a:endParaRPr lang="en-GB" dirty="0"/>
          </a:p>
          <a:p>
            <a:r>
              <a:rPr lang="en-GB" dirty="0"/>
              <a:t>User Story Mapping by Jeff Patton</a:t>
            </a:r>
          </a:p>
          <a:p>
            <a:endParaRPr lang="en-GB" dirty="0"/>
          </a:p>
          <a:p>
            <a:r>
              <a:rPr lang="en-GB" dirty="0"/>
              <a:t>Sense and Respond by Jeff Gothelf</a:t>
            </a:r>
          </a:p>
          <a:p>
            <a:r>
              <a:rPr lang="en-GB" dirty="0"/>
              <a:t> - case studies of lean start ups</a:t>
            </a:r>
          </a:p>
          <a:p>
            <a:endParaRPr lang="en-GB" dirty="0"/>
          </a:p>
          <a:p>
            <a:r>
              <a:rPr lang="en-GB" dirty="0"/>
              <a:t>#</a:t>
            </a:r>
            <a:r>
              <a:rPr lang="en-GB" dirty="0" err="1"/>
              <a:t>noestimates</a:t>
            </a:r>
            <a:r>
              <a:rPr lang="en-GB" dirty="0"/>
              <a:t> movement</a:t>
            </a:r>
          </a:p>
          <a:p>
            <a:endParaRPr lang="en-GB" dirty="0"/>
          </a:p>
          <a:p>
            <a:r>
              <a:rPr lang="en-GB" dirty="0">
                <a:hlinkClick r:id="rId2"/>
              </a:rPr>
              <a:t>https://engineering.rentalcars.com/physical-scrum-boards-not-waste-of-paper/</a:t>
            </a:r>
            <a:r>
              <a:rPr lang="en-GB" dirty="0"/>
              <a:t> (agile taken into real life)</a:t>
            </a:r>
          </a:p>
          <a:p>
            <a:endParaRPr lang="en-GB" dirty="0"/>
          </a:p>
          <a:p>
            <a:endParaRPr lang="en-GB" dirty="0"/>
          </a:p>
          <a:p>
            <a:endParaRPr lang="en-GB" dirty="0"/>
          </a:p>
        </p:txBody>
      </p:sp>
    </p:spTree>
    <p:extLst>
      <p:ext uri="{BB962C8B-B14F-4D97-AF65-F5344CB8AC3E}">
        <p14:creationId xmlns:p14="http://schemas.microsoft.com/office/powerpoint/2010/main" val="56505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8A07-BA54-41BC-A2DD-82E1E934B11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A682CA5-6074-4D8E-886B-D28416E3BC99}"/>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ACA9D7CA-2635-49F9-98F8-73179179823A}"/>
              </a:ext>
            </a:extLst>
          </p:cNvPr>
          <p:cNvPicPr>
            <a:picLocks noChangeAspect="1"/>
          </p:cNvPicPr>
          <p:nvPr/>
        </p:nvPicPr>
        <p:blipFill>
          <a:blip r:embed="rId3"/>
          <a:stretch>
            <a:fillRect/>
          </a:stretch>
        </p:blipFill>
        <p:spPr>
          <a:xfrm>
            <a:off x="19050" y="1201197"/>
            <a:ext cx="9124950" cy="3124200"/>
          </a:xfrm>
          <a:prstGeom prst="rect">
            <a:avLst/>
          </a:prstGeom>
        </p:spPr>
      </p:pic>
    </p:spTree>
    <p:extLst>
      <p:ext uri="{BB962C8B-B14F-4D97-AF65-F5344CB8AC3E}">
        <p14:creationId xmlns:p14="http://schemas.microsoft.com/office/powerpoint/2010/main" val="724532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C0EE4-C38C-4462-B736-AB3201C29A9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0348B3A-85DC-4839-90CB-5AA1C1EFF910}"/>
              </a:ext>
            </a:extLst>
          </p:cNvPr>
          <p:cNvSpPr>
            <a:spLocks noGrp="1"/>
          </p:cNvSpPr>
          <p:nvPr>
            <p:ph idx="1"/>
          </p:nvPr>
        </p:nvSpPr>
        <p:spPr/>
        <p:txBody>
          <a:bodyPr/>
          <a:lstStyle/>
          <a:p>
            <a:endParaRPr lang="en-GB"/>
          </a:p>
        </p:txBody>
      </p:sp>
      <p:sp>
        <p:nvSpPr>
          <p:cNvPr id="4" name="Explosion: 14 Points 3">
            <a:extLst>
              <a:ext uri="{FF2B5EF4-FFF2-40B4-BE49-F238E27FC236}">
                <a16:creationId xmlns:a16="http://schemas.microsoft.com/office/drawing/2014/main" id="{B6653329-6E65-452C-AD0A-F012A931CE29}"/>
              </a:ext>
            </a:extLst>
          </p:cNvPr>
          <p:cNvSpPr/>
          <p:nvPr/>
        </p:nvSpPr>
        <p:spPr>
          <a:xfrm>
            <a:off x="1339850" y="1076723"/>
            <a:ext cx="6464300" cy="35179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User Stories….</a:t>
            </a:r>
          </a:p>
        </p:txBody>
      </p:sp>
    </p:spTree>
    <p:extLst>
      <p:ext uri="{BB962C8B-B14F-4D97-AF65-F5344CB8AC3E}">
        <p14:creationId xmlns:p14="http://schemas.microsoft.com/office/powerpoint/2010/main" val="1016631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whiteboard&#10;&#10;Description automatically generated">
            <a:extLst>
              <a:ext uri="{FF2B5EF4-FFF2-40B4-BE49-F238E27FC236}">
                <a16:creationId xmlns:a16="http://schemas.microsoft.com/office/drawing/2014/main" id="{FE7C3FCC-413C-4789-9E3E-720472C629B7}"/>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20736" t="-1893" r="30353"/>
          <a:stretch/>
        </p:blipFill>
        <p:spPr>
          <a:xfrm rot="5400000">
            <a:off x="2011301" y="180741"/>
            <a:ext cx="4411961" cy="4457648"/>
          </a:xfrm>
          <a:prstGeom prst="rect">
            <a:avLst/>
          </a:prstGeom>
          <a:noFill/>
        </p:spPr>
      </p:pic>
    </p:spTree>
    <p:extLst>
      <p:ext uri="{BB962C8B-B14F-4D97-AF65-F5344CB8AC3E}">
        <p14:creationId xmlns:p14="http://schemas.microsoft.com/office/powerpoint/2010/main" val="360774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FB8B8-2DB4-494F-A4BD-1A566F8049A3}"/>
              </a:ext>
            </a:extLst>
          </p:cNvPr>
          <p:cNvPicPr>
            <a:picLocks noChangeAspect="1"/>
          </p:cNvPicPr>
          <p:nvPr/>
        </p:nvPicPr>
        <p:blipFill>
          <a:blip r:embed="rId3"/>
          <a:stretch>
            <a:fillRect/>
          </a:stretch>
        </p:blipFill>
        <p:spPr>
          <a:xfrm>
            <a:off x="1150583" y="50800"/>
            <a:ext cx="6842835" cy="4584700"/>
          </a:xfrm>
          <a:prstGeom prst="rect">
            <a:avLst/>
          </a:prstGeom>
          <a:noFill/>
        </p:spPr>
      </p:pic>
    </p:spTree>
    <p:extLst>
      <p:ext uri="{BB962C8B-B14F-4D97-AF65-F5344CB8AC3E}">
        <p14:creationId xmlns:p14="http://schemas.microsoft.com/office/powerpoint/2010/main" val="38636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image with no caption">
            <a:extLst>
              <a:ext uri="{FF2B5EF4-FFF2-40B4-BE49-F238E27FC236}">
                <a16:creationId xmlns:a16="http://schemas.microsoft.com/office/drawing/2014/main" id="{ECB1AF73-B549-41F7-B583-DDAFA6E9D9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63302" y="50800"/>
            <a:ext cx="6817397" cy="4584700"/>
          </a:xfrm>
          <a:prstGeom prst="rect">
            <a:avLst/>
          </a:prstGeom>
          <a:solidFill>
            <a:srgbClr val="FFFFFF"/>
          </a:solidFill>
        </p:spPr>
      </p:pic>
    </p:spTree>
    <p:extLst>
      <p:ext uri="{BB962C8B-B14F-4D97-AF65-F5344CB8AC3E}">
        <p14:creationId xmlns:p14="http://schemas.microsoft.com/office/powerpoint/2010/main" val="3629486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cake on a plate&#10;&#10;Description automatically generated">
            <a:extLst>
              <a:ext uri="{FF2B5EF4-FFF2-40B4-BE49-F238E27FC236}">
                <a16:creationId xmlns:a16="http://schemas.microsoft.com/office/drawing/2014/main" id="{96B1C390-CEC8-421F-96E8-9AEEE43FE713}"/>
              </a:ext>
            </a:extLst>
          </p:cNvPr>
          <p:cNvPicPr>
            <a:picLocks noChangeAspect="1"/>
          </p:cNvPicPr>
          <p:nvPr/>
        </p:nvPicPr>
        <p:blipFill>
          <a:blip r:embed="rId2"/>
          <a:stretch>
            <a:fillRect/>
          </a:stretch>
        </p:blipFill>
        <p:spPr>
          <a:xfrm>
            <a:off x="2080316" y="50800"/>
            <a:ext cx="4983369" cy="4584700"/>
          </a:xfrm>
          <a:prstGeom prst="rect">
            <a:avLst/>
          </a:prstGeom>
          <a:noFill/>
        </p:spPr>
      </p:pic>
    </p:spTree>
    <p:extLst>
      <p:ext uri="{BB962C8B-B14F-4D97-AF65-F5344CB8AC3E}">
        <p14:creationId xmlns:p14="http://schemas.microsoft.com/office/powerpoint/2010/main" val="3309723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close up of a box&#10;&#10;Description automatically generated">
            <a:extLst>
              <a:ext uri="{FF2B5EF4-FFF2-40B4-BE49-F238E27FC236}">
                <a16:creationId xmlns:a16="http://schemas.microsoft.com/office/drawing/2014/main" id="{EB69DFFB-0DC1-41B7-A704-01326EFD7E0B}"/>
              </a:ext>
            </a:extLst>
          </p:cNvPr>
          <p:cNvPicPr>
            <a:picLocks noChangeAspect="1"/>
          </p:cNvPicPr>
          <p:nvPr/>
        </p:nvPicPr>
        <p:blipFill>
          <a:blip r:embed="rId2"/>
          <a:stretch>
            <a:fillRect/>
          </a:stretch>
        </p:blipFill>
        <p:spPr>
          <a:xfrm>
            <a:off x="933350" y="50800"/>
            <a:ext cx="7277301" cy="4584700"/>
          </a:xfrm>
          <a:prstGeom prst="rect">
            <a:avLst/>
          </a:prstGeom>
          <a:noFill/>
        </p:spPr>
      </p:pic>
    </p:spTree>
    <p:extLst>
      <p:ext uri="{BB962C8B-B14F-4D97-AF65-F5344CB8AC3E}">
        <p14:creationId xmlns:p14="http://schemas.microsoft.com/office/powerpoint/2010/main" val="1648574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BookingGo">
      <a:dk1>
        <a:srgbClr val="003580"/>
      </a:dk1>
      <a:lt1>
        <a:srgbClr val="FFFFFF"/>
      </a:lt1>
      <a:dk2>
        <a:srgbClr val="009FE3"/>
      </a:dk2>
      <a:lt2>
        <a:srgbClr val="FFFFFF"/>
      </a:lt2>
      <a:accent1>
        <a:srgbClr val="003580"/>
      </a:accent1>
      <a:accent2>
        <a:srgbClr val="009FE3"/>
      </a:accent2>
      <a:accent3>
        <a:srgbClr val="697D97"/>
      </a:accent3>
      <a:accent4>
        <a:srgbClr val="B5AA97"/>
      </a:accent4>
      <a:accent5>
        <a:srgbClr val="6FA51E"/>
      </a:accent5>
      <a:accent6>
        <a:srgbClr val="FEBA02"/>
      </a:accent6>
      <a:hlink>
        <a:srgbClr val="003580"/>
      </a:hlink>
      <a:folHlink>
        <a:srgbClr val="009FE3"/>
      </a:folHlink>
    </a:clrScheme>
    <a:fontScheme name="BookingGo">
      <a:majorFont>
        <a:latin typeface="Noto Sans"/>
        <a:ea typeface=""/>
        <a:cs typeface=""/>
      </a:majorFont>
      <a:minorFont>
        <a:latin typeface="Noto Sans"/>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ookingGo Learn">
  <a:themeElements>
    <a:clrScheme name="Booking">
      <a:dk1>
        <a:srgbClr val="003580"/>
      </a:dk1>
      <a:lt1>
        <a:srgbClr val="FFFFFF"/>
      </a:lt1>
      <a:dk2>
        <a:srgbClr val="009FE3"/>
      </a:dk2>
      <a:lt2>
        <a:srgbClr val="FFFFFF"/>
      </a:lt2>
      <a:accent1>
        <a:srgbClr val="009FE3"/>
      </a:accent1>
      <a:accent2>
        <a:srgbClr val="FDAD0A"/>
      </a:accent2>
      <a:accent3>
        <a:srgbClr val="697D95"/>
      </a:accent3>
      <a:accent4>
        <a:srgbClr val="D7D7D7"/>
      </a:accent4>
      <a:accent5>
        <a:srgbClr val="E55017"/>
      </a:accent5>
      <a:accent6>
        <a:srgbClr val="6FA51E"/>
      </a:accent6>
      <a:hlink>
        <a:srgbClr val="118CDC"/>
      </a:hlink>
      <a:folHlink>
        <a:srgbClr val="FDAD0A"/>
      </a:folHlink>
    </a:clrScheme>
    <a:fontScheme name="Custom 2">
      <a:majorFont>
        <a:latin typeface="booking_sansbold"/>
        <a:ea typeface=""/>
        <a:cs typeface=""/>
      </a:majorFont>
      <a:minorFont>
        <a:latin typeface="Noto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ookingGo Learn" id="{9F26B392-2CB4-4430-BDD2-0FB4064E03CA}" vid="{69C33A4D-9825-4A91-A1E0-0DD0BA0301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8605ED07D67D7419EEDEA43F3DCC057" ma:contentTypeVersion="6" ma:contentTypeDescription="Create a new document." ma:contentTypeScope="" ma:versionID="f9b39a2d8ac29f6fd01ec55e7ad6e300">
  <xsd:schema xmlns:xsd="http://www.w3.org/2001/XMLSchema" xmlns:xs="http://www.w3.org/2001/XMLSchema" xmlns:p="http://schemas.microsoft.com/office/2006/metadata/properties" xmlns:ns2="36494b5e-7d6d-4ab7-afad-6bef6dfb51c1" xmlns:ns3="5b05db0b-7644-476b-b633-850c30e4ae4b" targetNamespace="http://schemas.microsoft.com/office/2006/metadata/properties" ma:root="true" ma:fieldsID="2686ca359f9591ccb39949543ff7e866" ns2:_="" ns3:_="">
    <xsd:import namespace="36494b5e-7d6d-4ab7-afad-6bef6dfb51c1"/>
    <xsd:import namespace="5b05db0b-7644-476b-b633-850c30e4ae4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494b5e-7d6d-4ab7-afad-6bef6dfb51c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05db0b-7644-476b-b633-850c30e4ae4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36494b5e-7d6d-4ab7-afad-6bef6dfb51c1">
      <UserInfo>
        <DisplayName>Kieren Wade</DisplayName>
        <AccountId>12</AccountId>
        <AccountType/>
      </UserInfo>
      <UserInfo>
        <DisplayName>Gavin Barton</DisplayName>
        <AccountId>6</AccountId>
        <AccountType/>
      </UserInfo>
      <UserInfo>
        <DisplayName>Andrew Braithwaite</DisplayName>
        <AccountId>41</AccountId>
        <AccountType/>
      </UserInfo>
      <UserInfo>
        <DisplayName>Alexander White</DisplayName>
        <AccountId>52</AccountId>
        <AccountType/>
      </UserInfo>
      <UserInfo>
        <DisplayName>Craig Griffin</DisplayName>
        <AccountId>18</AccountId>
        <AccountType/>
      </UserInfo>
      <UserInfo>
        <DisplayName>Colin Hearn</DisplayName>
        <AccountId>33</AccountId>
        <AccountType/>
      </UserInfo>
      <UserInfo>
        <DisplayName>Julie Whiteside</DisplayName>
        <AccountId>35</AccountId>
        <AccountType/>
      </UserInfo>
      <UserInfo>
        <DisplayName>Matthew Thomas</DisplayName>
        <AccountId>30</AccountId>
        <AccountType/>
      </UserInfo>
      <UserInfo>
        <DisplayName>David Lund</DisplayName>
        <AccountId>73</AccountId>
        <AccountType/>
      </UserInfo>
    </SharedWithUsers>
  </documentManagement>
</p:properties>
</file>

<file path=customXml/itemProps1.xml><?xml version="1.0" encoding="utf-8"?>
<ds:datastoreItem xmlns:ds="http://schemas.openxmlformats.org/officeDocument/2006/customXml" ds:itemID="{DA0002E3-A084-4448-915C-8C9299AABED0}">
  <ds:schemaRefs>
    <ds:schemaRef ds:uri="http://schemas.microsoft.com/sharepoint/v3/contenttype/forms"/>
  </ds:schemaRefs>
</ds:datastoreItem>
</file>

<file path=customXml/itemProps2.xml><?xml version="1.0" encoding="utf-8"?>
<ds:datastoreItem xmlns:ds="http://schemas.openxmlformats.org/officeDocument/2006/customXml" ds:itemID="{D76B6FA1-D413-4213-BC8C-51BE86521F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494b5e-7d6d-4ab7-afad-6bef6dfb51c1"/>
    <ds:schemaRef ds:uri="5b05db0b-7644-476b-b633-850c30e4a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26E364-1F4B-45BB-959D-9DF53DF486F4}">
  <ds:schemaRef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5b05db0b-7644-476b-b633-850c30e4ae4b"/>
    <ds:schemaRef ds:uri="http://schemas.microsoft.com/office/2006/metadata/properties"/>
    <ds:schemaRef ds:uri="http://schemas.openxmlformats.org/package/2006/metadata/core-properties"/>
    <ds:schemaRef ds:uri="36494b5e-7d6d-4ab7-afad-6bef6dfb51c1"/>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574</Words>
  <Application>Microsoft Office PowerPoint</Application>
  <PresentationFormat>On-screen Show (16:9)</PresentationFormat>
  <Paragraphs>143</Paragraphs>
  <Slides>29</Slides>
  <Notes>7</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Arial</vt:lpstr>
      <vt:lpstr>Bebas Neue</vt:lpstr>
      <vt:lpstr>booking_sansbold</vt:lpstr>
      <vt:lpstr>Calibri</vt:lpstr>
      <vt:lpstr>Century Gothic</vt:lpstr>
      <vt:lpstr>Corbel</vt:lpstr>
      <vt:lpstr>MS Reference Sans Serif</vt:lpstr>
      <vt:lpstr>Noto Sans</vt:lpstr>
      <vt:lpstr>Office Theme</vt:lpstr>
      <vt:lpstr>BookingGo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Shared Documents are not shared understanding</vt:lpstr>
      <vt:lpstr>PowerPoint Presentation</vt:lpstr>
      <vt:lpstr>Story Mapping Helps with this…</vt:lpstr>
      <vt:lpstr>PowerPoint Presentation</vt:lpstr>
      <vt:lpstr>PowerPoint Presentation</vt:lpstr>
      <vt:lpstr>PowerPoint Presentation</vt:lpstr>
      <vt:lpstr>Tomorrow </vt:lpstr>
      <vt:lpstr>Questions?</vt:lpstr>
      <vt:lpstr>Day Two: User Story Mapping Applied </vt:lpstr>
      <vt:lpstr>Recap….  </vt:lpstr>
      <vt:lpstr>PowerPoint Presentation</vt:lpstr>
      <vt:lpstr>PowerPoint Presentation</vt:lpstr>
      <vt:lpstr>Yesterday………………..allllll my troubles seemed so far away….</vt:lpstr>
      <vt:lpstr>And more importantly</vt:lpstr>
      <vt:lpstr>Today</vt:lpstr>
      <vt:lpstr>Help teachers access and extract the right resources</vt:lpstr>
      <vt:lpstr>Lunch sharing app</vt:lpstr>
      <vt:lpstr>Blindr: Taking the fickle out of dating</vt:lpstr>
      <vt:lpstr>Making data available everywhere</vt:lpstr>
      <vt:lpstr>Further Recommended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Caz Farrell</dc:creator>
  <cp:lastModifiedBy>Caz Farrell</cp:lastModifiedBy>
  <cp:revision>1</cp:revision>
  <dcterms:created xsi:type="dcterms:W3CDTF">2020-02-18T13:59:49Z</dcterms:created>
  <dcterms:modified xsi:type="dcterms:W3CDTF">2020-02-18T14:00:38Z</dcterms:modified>
</cp:coreProperties>
</file>